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4.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5.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05c258d639474e2b" Type="http://schemas.microsoft.com/office/2006/relationships/ui/extensibility" Target="customUI/customUI.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4"/>
    <p:sldMasterId id="2147483661" r:id="rId5"/>
    <p:sldMasterId id="2147483664" r:id="rId6"/>
    <p:sldMasterId id="2147483667" r:id="rId7"/>
    <p:sldMasterId id="2147483670" r:id="rId8"/>
    <p:sldMasterId id="2147483673" r:id="rId9"/>
  </p:sldMasterIdLst>
  <p:notesMasterIdLst>
    <p:notesMasterId r:id="rId14"/>
  </p:notesMasterIdLst>
  <p:handoutMasterIdLst>
    <p:handoutMasterId r:id="rId15"/>
  </p:handoutMasterIdLst>
  <p:sldIdLst>
    <p:sldId id="406" r:id="rId10"/>
    <p:sldId id="402" r:id="rId11"/>
    <p:sldId id="407" r:id="rId12"/>
    <p:sldId id="408" r:id="rId13"/>
  </p:sldIdLst>
  <p:sldSz cx="9144000" cy="5143500" type="screen16x9"/>
  <p:notesSz cx="6797675" cy="9926638"/>
  <p:defaultTex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357794" algn="l" rtl="0" fontAlgn="base">
      <a:spcBef>
        <a:spcPct val="0"/>
      </a:spcBef>
      <a:spcAft>
        <a:spcPct val="0"/>
      </a:spcAft>
      <a:defRPr kern="1200">
        <a:solidFill>
          <a:schemeClr val="tx1"/>
        </a:solidFill>
        <a:latin typeface="Arial" charset="0"/>
        <a:ea typeface="+mn-ea"/>
        <a:cs typeface="Arial" charset="0"/>
      </a:defRPr>
    </a:lvl2pPr>
    <a:lvl3pPr marL="715587" algn="l" rtl="0" fontAlgn="base">
      <a:spcBef>
        <a:spcPct val="0"/>
      </a:spcBef>
      <a:spcAft>
        <a:spcPct val="0"/>
      </a:spcAft>
      <a:defRPr kern="1200">
        <a:solidFill>
          <a:schemeClr val="tx1"/>
        </a:solidFill>
        <a:latin typeface="Arial" charset="0"/>
        <a:ea typeface="+mn-ea"/>
        <a:cs typeface="Arial" charset="0"/>
      </a:defRPr>
    </a:lvl3pPr>
    <a:lvl4pPr marL="1073380" algn="l" rtl="0" fontAlgn="base">
      <a:spcBef>
        <a:spcPct val="0"/>
      </a:spcBef>
      <a:spcAft>
        <a:spcPct val="0"/>
      </a:spcAft>
      <a:defRPr kern="1200">
        <a:solidFill>
          <a:schemeClr val="tx1"/>
        </a:solidFill>
        <a:latin typeface="Arial" charset="0"/>
        <a:ea typeface="+mn-ea"/>
        <a:cs typeface="Arial" charset="0"/>
      </a:defRPr>
    </a:lvl4pPr>
    <a:lvl5pPr marL="1431174" algn="l" rtl="0" fontAlgn="base">
      <a:spcBef>
        <a:spcPct val="0"/>
      </a:spcBef>
      <a:spcAft>
        <a:spcPct val="0"/>
      </a:spcAft>
      <a:defRPr kern="1200">
        <a:solidFill>
          <a:schemeClr val="tx1"/>
        </a:solidFill>
        <a:latin typeface="Arial" charset="0"/>
        <a:ea typeface="+mn-ea"/>
        <a:cs typeface="Arial" charset="0"/>
      </a:defRPr>
    </a:lvl5pPr>
    <a:lvl6pPr marL="1788967" algn="l" defTabSz="715587" rtl="0" eaLnBrk="1" latinLnBrk="0" hangingPunct="1">
      <a:defRPr kern="1200">
        <a:solidFill>
          <a:schemeClr val="tx1"/>
        </a:solidFill>
        <a:latin typeface="Arial" charset="0"/>
        <a:ea typeface="+mn-ea"/>
        <a:cs typeface="Arial" charset="0"/>
      </a:defRPr>
    </a:lvl6pPr>
    <a:lvl7pPr marL="2146761" algn="l" defTabSz="715587" rtl="0" eaLnBrk="1" latinLnBrk="0" hangingPunct="1">
      <a:defRPr kern="1200">
        <a:solidFill>
          <a:schemeClr val="tx1"/>
        </a:solidFill>
        <a:latin typeface="Arial" charset="0"/>
        <a:ea typeface="+mn-ea"/>
        <a:cs typeface="Arial" charset="0"/>
      </a:defRPr>
    </a:lvl7pPr>
    <a:lvl8pPr marL="2504554" algn="l" defTabSz="715587" rtl="0" eaLnBrk="1" latinLnBrk="0" hangingPunct="1">
      <a:defRPr kern="1200">
        <a:solidFill>
          <a:schemeClr val="tx1"/>
        </a:solidFill>
        <a:latin typeface="Arial" charset="0"/>
        <a:ea typeface="+mn-ea"/>
        <a:cs typeface="Arial" charset="0"/>
      </a:defRPr>
    </a:lvl8pPr>
    <a:lvl9pPr marL="2862347" algn="l" defTabSz="715587"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834">
          <p15:clr>
            <a:srgbClr val="A4A3A4"/>
          </p15:clr>
        </p15:guide>
        <p15:guide id="2" orient="horz" pos="384">
          <p15:clr>
            <a:srgbClr val="A4A3A4"/>
          </p15:clr>
        </p15:guide>
        <p15:guide id="3" orient="horz" pos="3239">
          <p15:clr>
            <a:srgbClr val="A4A3A4"/>
          </p15:clr>
        </p15:guide>
        <p15:guide id="4" pos="5759">
          <p15:clr>
            <a:srgbClr val="A4A3A4"/>
          </p15:clr>
        </p15:guide>
        <p15:guide id="5" pos="306">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EA3A"/>
    <a:srgbClr val="009286"/>
    <a:srgbClr val="F3C000"/>
    <a:srgbClr val="94C23C"/>
    <a:srgbClr val="79838C"/>
    <a:srgbClr val="006480"/>
    <a:srgbClr val="54646C"/>
    <a:srgbClr val="FFFFFF"/>
    <a:srgbClr val="0067B2"/>
    <a:srgbClr val="00AB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Stijl, licht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Stijl, licht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Stijl, licht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0E3FDE45-AF77-4B5C-9715-49D594BDF05E}" styleName="Stijl, licht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319" autoAdjust="0"/>
    <p:restoredTop sz="99467" autoAdjust="0"/>
  </p:normalViewPr>
  <p:slideViewPr>
    <p:cSldViewPr snapToGrid="0">
      <p:cViewPr varScale="1">
        <p:scale>
          <a:sx n="97" d="100"/>
          <a:sy n="97" d="100"/>
        </p:scale>
        <p:origin x="858" y="72"/>
      </p:cViewPr>
      <p:guideLst>
        <p:guide orient="horz" pos="2834"/>
        <p:guide orient="horz" pos="384"/>
        <p:guide orient="horz" pos="3239"/>
        <p:guide pos="5759"/>
        <p:guide pos="306"/>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5" Type="http://schemas.openxmlformats.org/officeDocument/2006/relationships/slideMaster" Target="slideMasters/slideMaster2.xml"/><Relationship Id="rId15" Type="http://schemas.openxmlformats.org/officeDocument/2006/relationships/handoutMaster" Target="handoutMasters/handoutMaster1.xml"/><Relationship Id="rId10" Type="http://schemas.openxmlformats.org/officeDocument/2006/relationships/slide" Target="slides/slide1.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15D253-D40C-4284-BA5D-D2E9EF7063E2}"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n-US"/>
        </a:p>
      </dgm:t>
    </dgm:pt>
    <dgm:pt modelId="{B0FB5D26-A889-4A8C-8D4E-AA28D7E51B54}">
      <dgm:prSet phldrT="[Text]" custT="1"/>
      <dgm:spPr/>
      <dgm:t>
        <a:bodyPr/>
        <a:lstStyle/>
        <a:p>
          <a:r>
            <a:rPr lang="en-GB" sz="900" b="1" dirty="0" smtClean="0">
              <a:solidFill>
                <a:schemeClr val="accent1">
                  <a:lumMod val="50000"/>
                </a:schemeClr>
              </a:solidFill>
            </a:rPr>
            <a:t>PD consultant &amp; </a:t>
          </a:r>
          <a:r>
            <a:rPr lang="en-GB" sz="900" b="1" dirty="0" err="1" smtClean="0">
              <a:solidFill>
                <a:schemeClr val="accent1">
                  <a:lumMod val="50000"/>
                </a:schemeClr>
              </a:solidFill>
            </a:rPr>
            <a:t>Participatieadviseur</a:t>
          </a:r>
          <a:endParaRPr lang="en-GB" sz="900" dirty="0" smtClean="0">
            <a:solidFill>
              <a:schemeClr val="accent1">
                <a:lumMod val="50000"/>
              </a:schemeClr>
            </a:solidFill>
          </a:endParaRPr>
        </a:p>
        <a:p>
          <a:endParaRPr lang="en-GB" sz="900" dirty="0" smtClean="0">
            <a:solidFill>
              <a:schemeClr val="accent1">
                <a:lumMod val="50000"/>
              </a:schemeClr>
            </a:solidFill>
          </a:endParaRPr>
        </a:p>
        <a:p>
          <a:r>
            <a:rPr lang="en-GB" sz="900" dirty="0" err="1" smtClean="0">
              <a:solidFill>
                <a:schemeClr val="accent1">
                  <a:lumMod val="50000"/>
                </a:schemeClr>
              </a:solidFill>
            </a:rPr>
            <a:t>Selecteren</a:t>
          </a:r>
          <a:r>
            <a:rPr lang="en-GB" sz="900" dirty="0" smtClean="0">
              <a:solidFill>
                <a:schemeClr val="accent1">
                  <a:lumMod val="50000"/>
                </a:schemeClr>
              </a:solidFill>
            </a:rPr>
            <a:t> </a:t>
          </a:r>
          <a:r>
            <a:rPr lang="en-GB" sz="900" dirty="0" err="1" smtClean="0">
              <a:solidFill>
                <a:schemeClr val="accent1">
                  <a:lumMod val="50000"/>
                </a:schemeClr>
              </a:solidFill>
            </a:rPr>
            <a:t>kandidaten</a:t>
          </a:r>
          <a:r>
            <a:rPr lang="en-GB" sz="900" dirty="0" smtClean="0">
              <a:solidFill>
                <a:schemeClr val="accent1">
                  <a:lumMod val="50000"/>
                </a:schemeClr>
              </a:solidFill>
            </a:rPr>
            <a:t> </a:t>
          </a:r>
          <a:r>
            <a:rPr lang="en-GB" sz="900" dirty="0" err="1" smtClean="0">
              <a:solidFill>
                <a:schemeClr val="accent1">
                  <a:lumMod val="50000"/>
                </a:schemeClr>
              </a:solidFill>
            </a:rPr>
            <a:t>uit</a:t>
          </a:r>
          <a:r>
            <a:rPr lang="en-GB" sz="900" dirty="0" smtClean="0">
              <a:solidFill>
                <a:schemeClr val="accent1">
                  <a:lumMod val="50000"/>
                </a:schemeClr>
              </a:solidFill>
            </a:rPr>
            <a:t> </a:t>
          </a:r>
          <a:r>
            <a:rPr lang="en-GB" sz="900" dirty="0" err="1" smtClean="0">
              <a:solidFill>
                <a:schemeClr val="accent1">
                  <a:lumMod val="50000"/>
                </a:schemeClr>
              </a:solidFill>
            </a:rPr>
            <a:t>talentenplatformen</a:t>
          </a:r>
          <a:r>
            <a:rPr lang="en-GB" sz="900" dirty="0" smtClean="0">
              <a:solidFill>
                <a:schemeClr val="accent1">
                  <a:lumMod val="50000"/>
                </a:schemeClr>
              </a:solidFill>
            </a:rPr>
            <a:t> </a:t>
          </a:r>
          <a:r>
            <a:rPr lang="en-GB" sz="900" dirty="0" err="1" smtClean="0">
              <a:solidFill>
                <a:schemeClr val="accent1">
                  <a:lumMod val="50000"/>
                </a:schemeClr>
              </a:solidFill>
            </a:rPr>
            <a:t>en</a:t>
          </a:r>
          <a:r>
            <a:rPr lang="en-GB" sz="900" dirty="0" smtClean="0">
              <a:solidFill>
                <a:schemeClr val="accent1">
                  <a:lumMod val="50000"/>
                </a:schemeClr>
              </a:solidFill>
            </a:rPr>
            <a:t> </a:t>
          </a:r>
          <a:r>
            <a:rPr lang="en-GB" sz="900" dirty="0" err="1" smtClean="0">
              <a:solidFill>
                <a:schemeClr val="accent1">
                  <a:lumMod val="50000"/>
                </a:schemeClr>
              </a:solidFill>
            </a:rPr>
            <a:t>verzorgen</a:t>
          </a:r>
          <a:r>
            <a:rPr lang="en-GB" sz="900" dirty="0" smtClean="0">
              <a:solidFill>
                <a:schemeClr val="accent1">
                  <a:lumMod val="50000"/>
                </a:schemeClr>
              </a:solidFill>
            </a:rPr>
            <a:t> </a:t>
          </a:r>
          <a:r>
            <a:rPr lang="en-GB" sz="900" dirty="0" err="1" smtClean="0">
              <a:solidFill>
                <a:schemeClr val="accent1">
                  <a:lumMod val="50000"/>
                </a:schemeClr>
              </a:solidFill>
            </a:rPr>
            <a:t>kennismakings-gesprekken</a:t>
          </a:r>
          <a:endParaRPr lang="en-US" sz="900" dirty="0">
            <a:solidFill>
              <a:schemeClr val="accent1">
                <a:lumMod val="50000"/>
              </a:schemeClr>
            </a:solidFill>
          </a:endParaRPr>
        </a:p>
      </dgm:t>
    </dgm:pt>
    <dgm:pt modelId="{50430FC5-A9D6-4798-8A79-236B727EC8B7}" type="parTrans" cxnId="{EDBDD526-8CD4-4D52-A00A-E8362F2E5C27}">
      <dgm:prSet/>
      <dgm:spPr/>
      <dgm:t>
        <a:bodyPr/>
        <a:lstStyle/>
        <a:p>
          <a:endParaRPr lang="en-US"/>
        </a:p>
      </dgm:t>
    </dgm:pt>
    <dgm:pt modelId="{DC19B6AB-01DC-42F3-99B2-942504DC8426}" type="sibTrans" cxnId="{EDBDD526-8CD4-4D52-A00A-E8362F2E5C27}">
      <dgm:prSet/>
      <dgm:spPr/>
      <dgm:t>
        <a:bodyPr/>
        <a:lstStyle/>
        <a:p>
          <a:endParaRPr lang="en-US"/>
        </a:p>
      </dgm:t>
    </dgm:pt>
    <dgm:pt modelId="{AECC3C44-609B-4F9F-8EFC-D0102FB12098}">
      <dgm:prSet phldrT="[Text]" custT="1"/>
      <dgm:spPr/>
      <dgm:t>
        <a:bodyPr/>
        <a:lstStyle/>
        <a:p>
          <a:pPr algn="ctr"/>
          <a:r>
            <a:rPr lang="en-GB" sz="900" b="1" dirty="0" smtClean="0">
              <a:solidFill>
                <a:schemeClr val="accent1">
                  <a:lumMod val="50000"/>
                </a:schemeClr>
              </a:solidFill>
            </a:rPr>
            <a:t>      Business</a:t>
          </a:r>
        </a:p>
        <a:p>
          <a:pPr algn="ctr"/>
          <a:endParaRPr lang="en-GB" sz="800" dirty="0" smtClean="0">
            <a:solidFill>
              <a:schemeClr val="accent1">
                <a:lumMod val="50000"/>
              </a:schemeClr>
            </a:solidFill>
          </a:endParaRPr>
        </a:p>
        <a:p>
          <a:pPr algn="ctr"/>
          <a:r>
            <a:rPr lang="en-GB" sz="900" dirty="0" smtClean="0">
              <a:solidFill>
                <a:schemeClr val="accent1">
                  <a:lumMod val="50000"/>
                </a:schemeClr>
              </a:solidFill>
            </a:rPr>
            <a:t> </a:t>
          </a:r>
          <a:r>
            <a:rPr lang="en-GB" sz="900" dirty="0" err="1" smtClean="0">
              <a:solidFill>
                <a:schemeClr val="accent1">
                  <a:lumMod val="50000"/>
                </a:schemeClr>
              </a:solidFill>
            </a:rPr>
            <a:t>Verzorgen</a:t>
          </a:r>
          <a:r>
            <a:rPr lang="en-GB" sz="900" dirty="0" smtClean="0">
              <a:solidFill>
                <a:schemeClr val="accent1">
                  <a:lumMod val="50000"/>
                </a:schemeClr>
              </a:solidFill>
            </a:rPr>
            <a:t> </a:t>
          </a:r>
          <a:r>
            <a:rPr lang="en-GB" sz="900" dirty="0" err="1" smtClean="0">
              <a:solidFill>
                <a:schemeClr val="accent1">
                  <a:lumMod val="50000"/>
                </a:schemeClr>
              </a:solidFill>
            </a:rPr>
            <a:t>zelf</a:t>
          </a:r>
          <a:r>
            <a:rPr lang="en-GB" sz="900" dirty="0" smtClean="0">
              <a:solidFill>
                <a:schemeClr val="accent1">
                  <a:lumMod val="50000"/>
                </a:schemeClr>
              </a:solidFill>
            </a:rPr>
            <a:t> </a:t>
          </a:r>
          <a:r>
            <a:rPr lang="en-GB" sz="900" dirty="0" err="1" smtClean="0">
              <a:solidFill>
                <a:schemeClr val="accent1">
                  <a:lumMod val="50000"/>
                </a:schemeClr>
              </a:solidFill>
            </a:rPr>
            <a:t>plaatsingsgesprekken</a:t>
          </a:r>
          <a:r>
            <a:rPr lang="en-GB" sz="900" dirty="0" smtClean="0">
              <a:solidFill>
                <a:schemeClr val="accent1">
                  <a:lumMod val="50000"/>
                </a:schemeClr>
              </a:solidFill>
            </a:rPr>
            <a:t>,  </a:t>
          </a:r>
          <a:r>
            <a:rPr lang="en-GB" sz="900" dirty="0" err="1" smtClean="0">
              <a:solidFill>
                <a:schemeClr val="accent1">
                  <a:lumMod val="50000"/>
                </a:schemeClr>
              </a:solidFill>
            </a:rPr>
            <a:t>voeren</a:t>
          </a:r>
          <a:r>
            <a:rPr lang="en-GB" sz="900" dirty="0" smtClean="0">
              <a:solidFill>
                <a:schemeClr val="accent1">
                  <a:lumMod val="50000"/>
                </a:schemeClr>
              </a:solidFill>
            </a:rPr>
            <a:t> </a:t>
          </a:r>
          <a:r>
            <a:rPr lang="en-GB" sz="900" dirty="0" err="1" smtClean="0">
              <a:solidFill>
                <a:schemeClr val="accent1">
                  <a:lumMod val="50000"/>
                </a:schemeClr>
              </a:solidFill>
            </a:rPr>
            <a:t>kandidaat</a:t>
          </a:r>
          <a:r>
            <a:rPr lang="en-GB" sz="900" dirty="0" smtClean="0">
              <a:solidFill>
                <a:schemeClr val="accent1">
                  <a:lumMod val="50000"/>
                </a:schemeClr>
              </a:solidFill>
            </a:rPr>
            <a:t> op met </a:t>
          </a:r>
          <a:r>
            <a:rPr lang="en-GB" sz="900" dirty="0" err="1" smtClean="0">
              <a:solidFill>
                <a:schemeClr val="accent1">
                  <a:lumMod val="50000"/>
                </a:schemeClr>
              </a:solidFill>
            </a:rPr>
            <a:t>hulp</a:t>
          </a:r>
          <a:r>
            <a:rPr lang="en-GB" sz="900" dirty="0" smtClean="0">
              <a:solidFill>
                <a:schemeClr val="accent1">
                  <a:lumMod val="50000"/>
                </a:schemeClr>
              </a:solidFill>
            </a:rPr>
            <a:t> van HR Contact. </a:t>
          </a:r>
        </a:p>
        <a:p>
          <a:pPr algn="ctr"/>
          <a:r>
            <a:rPr lang="en-GB" sz="900" dirty="0" err="1" smtClean="0">
              <a:solidFill>
                <a:schemeClr val="accent1">
                  <a:lumMod val="50000"/>
                </a:schemeClr>
              </a:solidFill>
            </a:rPr>
            <a:t>Hebben</a:t>
          </a:r>
          <a:r>
            <a:rPr lang="en-GB" sz="900" dirty="0" smtClean="0">
              <a:solidFill>
                <a:schemeClr val="accent1">
                  <a:lumMod val="50000"/>
                </a:schemeClr>
              </a:solidFill>
            </a:rPr>
            <a:t> </a:t>
          </a:r>
          <a:r>
            <a:rPr lang="en-GB" sz="900" dirty="0" err="1" smtClean="0">
              <a:solidFill>
                <a:schemeClr val="accent1">
                  <a:lumMod val="50000"/>
                </a:schemeClr>
              </a:solidFill>
            </a:rPr>
            <a:t>eigen</a:t>
          </a:r>
          <a:r>
            <a:rPr lang="en-GB" sz="900" dirty="0" smtClean="0">
              <a:solidFill>
                <a:schemeClr val="accent1">
                  <a:lumMod val="50000"/>
                </a:schemeClr>
              </a:solidFill>
            </a:rPr>
            <a:t> </a:t>
          </a:r>
          <a:r>
            <a:rPr lang="en-GB" sz="900" dirty="0" err="1" smtClean="0">
              <a:solidFill>
                <a:schemeClr val="accent1">
                  <a:lumMod val="50000"/>
                </a:schemeClr>
              </a:solidFill>
            </a:rPr>
            <a:t>verantwoordelijkheid</a:t>
          </a:r>
          <a:r>
            <a:rPr lang="en-GB" sz="900" dirty="0" smtClean="0">
              <a:solidFill>
                <a:schemeClr val="accent1">
                  <a:lumMod val="50000"/>
                </a:schemeClr>
              </a:solidFill>
            </a:rPr>
            <a:t> om </a:t>
          </a:r>
          <a:r>
            <a:rPr lang="en-GB" sz="900" dirty="0" err="1" smtClean="0">
              <a:solidFill>
                <a:schemeClr val="accent1">
                  <a:lumMod val="50000"/>
                </a:schemeClr>
              </a:solidFill>
            </a:rPr>
            <a:t>doelstellingen</a:t>
          </a:r>
          <a:r>
            <a:rPr lang="en-GB" sz="900" dirty="0" smtClean="0">
              <a:solidFill>
                <a:schemeClr val="accent1">
                  <a:lumMod val="50000"/>
                </a:schemeClr>
              </a:solidFill>
            </a:rPr>
            <a:t> </a:t>
          </a:r>
          <a:r>
            <a:rPr lang="en-GB" sz="900" dirty="0" err="1" smtClean="0">
              <a:solidFill>
                <a:schemeClr val="accent1">
                  <a:lumMod val="50000"/>
                </a:schemeClr>
              </a:solidFill>
            </a:rPr>
            <a:t>binnen</a:t>
          </a:r>
          <a:r>
            <a:rPr lang="en-GB" sz="900" dirty="0" smtClean="0">
              <a:solidFill>
                <a:schemeClr val="accent1">
                  <a:lumMod val="50000"/>
                </a:schemeClr>
              </a:solidFill>
            </a:rPr>
            <a:t> de </a:t>
          </a:r>
          <a:r>
            <a:rPr lang="en-GB" sz="900" dirty="0" err="1" smtClean="0">
              <a:solidFill>
                <a:schemeClr val="accent1">
                  <a:lumMod val="50000"/>
                </a:schemeClr>
              </a:solidFill>
            </a:rPr>
            <a:t>Businessline</a:t>
          </a:r>
          <a:r>
            <a:rPr lang="en-GB" sz="900" dirty="0" smtClean="0">
              <a:solidFill>
                <a:schemeClr val="accent1">
                  <a:lumMod val="50000"/>
                </a:schemeClr>
              </a:solidFill>
            </a:rPr>
            <a:t> </a:t>
          </a:r>
          <a:r>
            <a:rPr lang="en-GB" sz="900" dirty="0" err="1" smtClean="0">
              <a:solidFill>
                <a:schemeClr val="accent1">
                  <a:lumMod val="50000"/>
                </a:schemeClr>
              </a:solidFill>
            </a:rPr>
            <a:t>te</a:t>
          </a:r>
          <a:r>
            <a:rPr lang="en-GB" sz="900" dirty="0" smtClean="0">
              <a:solidFill>
                <a:schemeClr val="accent1">
                  <a:lumMod val="50000"/>
                </a:schemeClr>
              </a:solidFill>
            </a:rPr>
            <a:t> </a:t>
          </a:r>
          <a:r>
            <a:rPr lang="en-GB" sz="900" dirty="0" err="1" smtClean="0">
              <a:solidFill>
                <a:schemeClr val="accent1">
                  <a:lumMod val="50000"/>
                </a:schemeClr>
              </a:solidFill>
            </a:rPr>
            <a:t>halen</a:t>
          </a:r>
          <a:endParaRPr lang="en-GB" sz="900" dirty="0" smtClean="0">
            <a:solidFill>
              <a:schemeClr val="accent1">
                <a:lumMod val="50000"/>
              </a:schemeClr>
            </a:solidFill>
          </a:endParaRPr>
        </a:p>
        <a:p>
          <a:pPr algn="ctr"/>
          <a:endParaRPr lang="en-US" sz="1700" dirty="0"/>
        </a:p>
      </dgm:t>
    </dgm:pt>
    <dgm:pt modelId="{A5A41CE8-F916-4366-88D9-8F9FE44B1384}" type="parTrans" cxnId="{77E54544-CA4E-4ABE-9103-6C49B95BBAEC}">
      <dgm:prSet/>
      <dgm:spPr/>
      <dgm:t>
        <a:bodyPr/>
        <a:lstStyle/>
        <a:p>
          <a:endParaRPr lang="en-US"/>
        </a:p>
      </dgm:t>
    </dgm:pt>
    <dgm:pt modelId="{AC3E2E1C-C18B-43C6-9D3A-B4350464415C}" type="sibTrans" cxnId="{77E54544-CA4E-4ABE-9103-6C49B95BBAEC}">
      <dgm:prSet/>
      <dgm:spPr/>
      <dgm:t>
        <a:bodyPr/>
        <a:lstStyle/>
        <a:p>
          <a:endParaRPr lang="en-US"/>
        </a:p>
      </dgm:t>
    </dgm:pt>
    <dgm:pt modelId="{5A3B62FC-3A92-41AE-AE0C-6961D38D3559}">
      <dgm:prSet phldrT="[Text]" custT="1"/>
      <dgm:spPr/>
      <dgm:t>
        <a:bodyPr/>
        <a:lstStyle/>
        <a:p>
          <a:r>
            <a:rPr lang="en-GB" sz="900" b="1" dirty="0" smtClean="0">
              <a:solidFill>
                <a:schemeClr val="accent1">
                  <a:lumMod val="50000"/>
                </a:schemeClr>
              </a:solidFill>
            </a:rPr>
            <a:t>PD Consultant &amp; HR Contact</a:t>
          </a:r>
        </a:p>
        <a:p>
          <a:endParaRPr lang="en-GB" sz="900" dirty="0" smtClean="0">
            <a:solidFill>
              <a:schemeClr val="accent1">
                <a:lumMod val="50000"/>
              </a:schemeClr>
            </a:solidFill>
          </a:endParaRPr>
        </a:p>
        <a:p>
          <a:r>
            <a:rPr lang="en-GB" sz="900" dirty="0" err="1" smtClean="0">
              <a:solidFill>
                <a:schemeClr val="accent1">
                  <a:lumMod val="50000"/>
                </a:schemeClr>
              </a:solidFill>
            </a:rPr>
            <a:t>Ontzorgen</a:t>
          </a:r>
          <a:r>
            <a:rPr lang="en-GB" sz="900" dirty="0" smtClean="0">
              <a:solidFill>
                <a:schemeClr val="accent1">
                  <a:lumMod val="50000"/>
                </a:schemeClr>
              </a:solidFill>
            </a:rPr>
            <a:t> managers, </a:t>
          </a:r>
          <a:r>
            <a:rPr lang="en-GB" sz="900" dirty="0" err="1" smtClean="0">
              <a:solidFill>
                <a:schemeClr val="accent1">
                  <a:lumMod val="50000"/>
                </a:schemeClr>
              </a:solidFill>
            </a:rPr>
            <a:t>helpen</a:t>
          </a:r>
          <a:r>
            <a:rPr lang="en-GB" sz="900" dirty="0" smtClean="0">
              <a:solidFill>
                <a:schemeClr val="accent1">
                  <a:lumMod val="50000"/>
                </a:schemeClr>
              </a:solidFill>
            </a:rPr>
            <a:t> met </a:t>
          </a:r>
          <a:r>
            <a:rPr lang="en-GB" sz="900" dirty="0" err="1" smtClean="0">
              <a:solidFill>
                <a:schemeClr val="accent1">
                  <a:lumMod val="50000"/>
                </a:schemeClr>
              </a:solidFill>
            </a:rPr>
            <a:t>opstarten</a:t>
          </a:r>
          <a:r>
            <a:rPr lang="en-GB" sz="900" dirty="0" smtClean="0">
              <a:solidFill>
                <a:schemeClr val="accent1">
                  <a:lumMod val="50000"/>
                </a:schemeClr>
              </a:solidFill>
            </a:rPr>
            <a:t> coaching </a:t>
          </a:r>
          <a:r>
            <a:rPr lang="en-GB" sz="900" dirty="0" err="1" smtClean="0">
              <a:solidFill>
                <a:schemeClr val="accent1">
                  <a:lumMod val="50000"/>
                </a:schemeClr>
              </a:solidFill>
            </a:rPr>
            <a:t>en</a:t>
          </a:r>
          <a:r>
            <a:rPr lang="en-GB" sz="900" dirty="0" smtClean="0">
              <a:solidFill>
                <a:schemeClr val="accent1">
                  <a:lumMod val="50000"/>
                </a:schemeClr>
              </a:solidFill>
            </a:rPr>
            <a:t> </a:t>
          </a:r>
          <a:r>
            <a:rPr lang="en-GB" sz="900" dirty="0" err="1" smtClean="0">
              <a:solidFill>
                <a:schemeClr val="accent1">
                  <a:lumMod val="50000"/>
                </a:schemeClr>
              </a:solidFill>
            </a:rPr>
            <a:t>delen</a:t>
          </a:r>
          <a:r>
            <a:rPr lang="en-GB" sz="900" dirty="0" smtClean="0">
              <a:solidFill>
                <a:schemeClr val="accent1">
                  <a:lumMod val="50000"/>
                </a:schemeClr>
              </a:solidFill>
            </a:rPr>
            <a:t> good practices </a:t>
          </a:r>
          <a:r>
            <a:rPr lang="en-GB" sz="900" dirty="0" err="1" smtClean="0">
              <a:solidFill>
                <a:schemeClr val="accent1">
                  <a:lumMod val="50000"/>
                </a:schemeClr>
              </a:solidFill>
            </a:rPr>
            <a:t>mbt</a:t>
          </a:r>
          <a:r>
            <a:rPr lang="en-GB" sz="900" dirty="0" smtClean="0">
              <a:solidFill>
                <a:schemeClr val="accent1">
                  <a:lumMod val="50000"/>
                </a:schemeClr>
              </a:solidFill>
            </a:rPr>
            <a:t> </a:t>
          </a:r>
          <a:r>
            <a:rPr lang="en-GB" sz="900" dirty="0" err="1" smtClean="0">
              <a:solidFill>
                <a:schemeClr val="accent1">
                  <a:lumMod val="50000"/>
                </a:schemeClr>
              </a:solidFill>
            </a:rPr>
            <a:t>onboarding</a:t>
          </a:r>
          <a:r>
            <a:rPr lang="en-GB" sz="900" dirty="0" smtClean="0">
              <a:solidFill>
                <a:schemeClr val="accent1">
                  <a:lumMod val="50000"/>
                </a:schemeClr>
              </a:solidFill>
            </a:rPr>
            <a:t> </a:t>
          </a:r>
          <a:r>
            <a:rPr lang="en-GB" sz="900" dirty="0" err="1" smtClean="0">
              <a:solidFill>
                <a:schemeClr val="accent1">
                  <a:lumMod val="50000"/>
                </a:schemeClr>
              </a:solidFill>
            </a:rPr>
            <a:t>en</a:t>
          </a:r>
          <a:r>
            <a:rPr lang="en-GB" sz="900" dirty="0" smtClean="0">
              <a:solidFill>
                <a:schemeClr val="accent1">
                  <a:lumMod val="50000"/>
                </a:schemeClr>
              </a:solidFill>
            </a:rPr>
            <a:t> </a:t>
          </a:r>
          <a:r>
            <a:rPr lang="en-GB" sz="900" dirty="0" err="1" smtClean="0">
              <a:solidFill>
                <a:schemeClr val="accent1">
                  <a:lumMod val="50000"/>
                </a:schemeClr>
              </a:solidFill>
            </a:rPr>
            <a:t>ontzorging</a:t>
          </a:r>
          <a:endParaRPr lang="en-GB" sz="900" dirty="0" smtClean="0">
            <a:solidFill>
              <a:schemeClr val="accent1">
                <a:lumMod val="50000"/>
              </a:schemeClr>
            </a:solidFill>
          </a:endParaRPr>
        </a:p>
        <a:p>
          <a:endParaRPr lang="en-US" sz="1300" dirty="0"/>
        </a:p>
      </dgm:t>
    </dgm:pt>
    <dgm:pt modelId="{27DFB1B0-B022-440F-AFE3-8F2914E266EE}" type="parTrans" cxnId="{9FD28AC4-AAA9-4DD6-88B0-14AD18052075}">
      <dgm:prSet/>
      <dgm:spPr/>
      <dgm:t>
        <a:bodyPr/>
        <a:lstStyle/>
        <a:p>
          <a:endParaRPr lang="en-US"/>
        </a:p>
      </dgm:t>
    </dgm:pt>
    <dgm:pt modelId="{6FC56D93-E40C-4B96-935D-4829452FE080}" type="sibTrans" cxnId="{9FD28AC4-AAA9-4DD6-88B0-14AD18052075}">
      <dgm:prSet/>
      <dgm:spPr/>
      <dgm:t>
        <a:bodyPr/>
        <a:lstStyle/>
        <a:p>
          <a:endParaRPr lang="en-US"/>
        </a:p>
      </dgm:t>
    </dgm:pt>
    <dgm:pt modelId="{50862E65-70EC-4257-9624-F5766791401A}" type="pres">
      <dgm:prSet presAssocID="{5915D253-D40C-4284-BA5D-D2E9EF7063E2}" presName="Name0" presStyleCnt="0">
        <dgm:presLayoutVars>
          <dgm:chMax val="7"/>
          <dgm:chPref val="7"/>
          <dgm:dir/>
          <dgm:animLvl val="lvl"/>
        </dgm:presLayoutVars>
      </dgm:prSet>
      <dgm:spPr/>
      <dgm:t>
        <a:bodyPr/>
        <a:lstStyle/>
        <a:p>
          <a:endParaRPr lang="en-US"/>
        </a:p>
      </dgm:t>
    </dgm:pt>
    <dgm:pt modelId="{585D34A8-B7CB-413A-A97F-FD39EB5E8AE7}" type="pres">
      <dgm:prSet presAssocID="{B0FB5D26-A889-4A8C-8D4E-AA28D7E51B54}" presName="Accent1" presStyleCnt="0"/>
      <dgm:spPr/>
    </dgm:pt>
    <dgm:pt modelId="{671583B3-10CE-4B5F-B1C1-2DC998DB728B}" type="pres">
      <dgm:prSet presAssocID="{B0FB5D26-A889-4A8C-8D4E-AA28D7E51B54}" presName="Accent" presStyleLbl="node1" presStyleIdx="0" presStyleCnt="3" custAng="16200000" custScaleX="150003" custScaleY="153090" custLinFactX="-4383" custLinFactNeighborX="-100000" custLinFactNeighborY="29739"/>
      <dgm:spPr/>
    </dgm:pt>
    <dgm:pt modelId="{FC031F3E-C026-4666-9B63-B47932468992}" type="pres">
      <dgm:prSet presAssocID="{B0FB5D26-A889-4A8C-8D4E-AA28D7E51B54}" presName="Parent1" presStyleLbl="revTx" presStyleIdx="0" presStyleCnt="3" custScaleX="130677" custScaleY="287681" custLinFactX="-100000" custLinFactNeighborX="-100405" custLinFactNeighborY="73953">
        <dgm:presLayoutVars>
          <dgm:chMax val="1"/>
          <dgm:chPref val="1"/>
          <dgm:bulletEnabled val="1"/>
        </dgm:presLayoutVars>
      </dgm:prSet>
      <dgm:spPr/>
      <dgm:t>
        <a:bodyPr/>
        <a:lstStyle/>
        <a:p>
          <a:endParaRPr lang="en-US"/>
        </a:p>
      </dgm:t>
    </dgm:pt>
    <dgm:pt modelId="{4E0EEB88-0BDF-41F7-94E0-42512E3AD70F}" type="pres">
      <dgm:prSet presAssocID="{AECC3C44-609B-4F9F-8EFC-D0102FB12098}" presName="Accent2" presStyleCnt="0"/>
      <dgm:spPr/>
    </dgm:pt>
    <dgm:pt modelId="{2DBCF216-B79A-4651-8A5D-5260648DFCB2}" type="pres">
      <dgm:prSet presAssocID="{AECC3C44-609B-4F9F-8EFC-D0102FB12098}" presName="Accent" presStyleLbl="node1" presStyleIdx="1" presStyleCnt="3" custAng="16200000" custScaleX="155040" custScaleY="162545" custLinFactNeighborX="14609" custLinFactNeighborY="12855"/>
      <dgm:spPr/>
    </dgm:pt>
    <dgm:pt modelId="{17C72FC3-6635-4058-9B87-387BC673007A}" type="pres">
      <dgm:prSet presAssocID="{AECC3C44-609B-4F9F-8EFC-D0102FB12098}" presName="Parent2" presStyleLbl="revTx" presStyleIdx="1" presStyleCnt="3" custScaleX="157438" custScaleY="326870" custLinFactNeighborX="17530" custLinFactNeighborY="70221">
        <dgm:presLayoutVars>
          <dgm:chMax val="1"/>
          <dgm:chPref val="1"/>
          <dgm:bulletEnabled val="1"/>
        </dgm:presLayoutVars>
      </dgm:prSet>
      <dgm:spPr/>
      <dgm:t>
        <a:bodyPr/>
        <a:lstStyle/>
        <a:p>
          <a:endParaRPr lang="en-US"/>
        </a:p>
      </dgm:t>
    </dgm:pt>
    <dgm:pt modelId="{CCB4CBF2-FBED-4A57-9020-53A020DCE8FE}" type="pres">
      <dgm:prSet presAssocID="{5A3B62FC-3A92-41AE-AE0C-6961D38D3559}" presName="Accent3" presStyleCnt="0"/>
      <dgm:spPr/>
    </dgm:pt>
    <dgm:pt modelId="{CF65318E-DC6F-499B-9303-C63CA0AF7A68}" type="pres">
      <dgm:prSet presAssocID="{5A3B62FC-3A92-41AE-AE0C-6961D38D3559}" presName="Accent" presStyleLbl="node1" presStyleIdx="2" presStyleCnt="3" custAng="16200000" custScaleX="151088" custScaleY="159844" custLinFactY="-395" custLinFactNeighborX="96577" custLinFactNeighborY="-100000"/>
      <dgm:spPr/>
    </dgm:pt>
    <dgm:pt modelId="{9D1100B1-6F85-4690-9226-226F4B07095D}" type="pres">
      <dgm:prSet presAssocID="{5A3B62FC-3A92-41AE-AE0C-6961D38D3559}" presName="Parent3" presStyleLbl="revTx" presStyleIdx="2" presStyleCnt="3" custScaleX="163087" custScaleY="298964" custLinFactX="51276" custLinFactY="-115199" custLinFactNeighborX="100000" custLinFactNeighborY="-200000">
        <dgm:presLayoutVars>
          <dgm:chMax val="1"/>
          <dgm:chPref val="1"/>
          <dgm:bulletEnabled val="1"/>
        </dgm:presLayoutVars>
      </dgm:prSet>
      <dgm:spPr/>
      <dgm:t>
        <a:bodyPr/>
        <a:lstStyle/>
        <a:p>
          <a:endParaRPr lang="en-US"/>
        </a:p>
      </dgm:t>
    </dgm:pt>
  </dgm:ptLst>
  <dgm:cxnLst>
    <dgm:cxn modelId="{168965B6-C9C0-4F07-8C4B-809C83147203}" type="presOf" srcId="{AECC3C44-609B-4F9F-8EFC-D0102FB12098}" destId="{17C72FC3-6635-4058-9B87-387BC673007A}" srcOrd="0" destOrd="0" presId="urn:microsoft.com/office/officeart/2009/layout/CircleArrowProcess"/>
    <dgm:cxn modelId="{9BE28B6B-8226-460D-904F-16E530DF4AAA}" type="presOf" srcId="{B0FB5D26-A889-4A8C-8D4E-AA28D7E51B54}" destId="{FC031F3E-C026-4666-9B63-B47932468992}" srcOrd="0" destOrd="0" presId="urn:microsoft.com/office/officeart/2009/layout/CircleArrowProcess"/>
    <dgm:cxn modelId="{9B296BA9-DD15-45ED-A3BA-F2F0BA96BD38}" type="presOf" srcId="{5915D253-D40C-4284-BA5D-D2E9EF7063E2}" destId="{50862E65-70EC-4257-9624-F5766791401A}" srcOrd="0" destOrd="0" presId="urn:microsoft.com/office/officeart/2009/layout/CircleArrowProcess"/>
    <dgm:cxn modelId="{570D3BA3-57B1-442B-896B-9CE5176121EB}" type="presOf" srcId="{5A3B62FC-3A92-41AE-AE0C-6961D38D3559}" destId="{9D1100B1-6F85-4690-9226-226F4B07095D}" srcOrd="0" destOrd="0" presId="urn:microsoft.com/office/officeart/2009/layout/CircleArrowProcess"/>
    <dgm:cxn modelId="{9FD28AC4-AAA9-4DD6-88B0-14AD18052075}" srcId="{5915D253-D40C-4284-BA5D-D2E9EF7063E2}" destId="{5A3B62FC-3A92-41AE-AE0C-6961D38D3559}" srcOrd="2" destOrd="0" parTransId="{27DFB1B0-B022-440F-AFE3-8F2914E266EE}" sibTransId="{6FC56D93-E40C-4B96-935D-4829452FE080}"/>
    <dgm:cxn modelId="{77E54544-CA4E-4ABE-9103-6C49B95BBAEC}" srcId="{5915D253-D40C-4284-BA5D-D2E9EF7063E2}" destId="{AECC3C44-609B-4F9F-8EFC-D0102FB12098}" srcOrd="1" destOrd="0" parTransId="{A5A41CE8-F916-4366-88D9-8F9FE44B1384}" sibTransId="{AC3E2E1C-C18B-43C6-9D3A-B4350464415C}"/>
    <dgm:cxn modelId="{EDBDD526-8CD4-4D52-A00A-E8362F2E5C27}" srcId="{5915D253-D40C-4284-BA5D-D2E9EF7063E2}" destId="{B0FB5D26-A889-4A8C-8D4E-AA28D7E51B54}" srcOrd="0" destOrd="0" parTransId="{50430FC5-A9D6-4798-8A79-236B727EC8B7}" sibTransId="{DC19B6AB-01DC-42F3-99B2-942504DC8426}"/>
    <dgm:cxn modelId="{2E357F8D-3361-4FAE-808D-A8AF00C114EB}" type="presParOf" srcId="{50862E65-70EC-4257-9624-F5766791401A}" destId="{585D34A8-B7CB-413A-A97F-FD39EB5E8AE7}" srcOrd="0" destOrd="0" presId="urn:microsoft.com/office/officeart/2009/layout/CircleArrowProcess"/>
    <dgm:cxn modelId="{A0E624E2-6338-4FB6-9DCA-A5184FE33D6B}" type="presParOf" srcId="{585D34A8-B7CB-413A-A97F-FD39EB5E8AE7}" destId="{671583B3-10CE-4B5F-B1C1-2DC998DB728B}" srcOrd="0" destOrd="0" presId="urn:microsoft.com/office/officeart/2009/layout/CircleArrowProcess"/>
    <dgm:cxn modelId="{17B97F70-901E-46D9-8AFE-9E9FF1878ABA}" type="presParOf" srcId="{50862E65-70EC-4257-9624-F5766791401A}" destId="{FC031F3E-C026-4666-9B63-B47932468992}" srcOrd="1" destOrd="0" presId="urn:microsoft.com/office/officeart/2009/layout/CircleArrowProcess"/>
    <dgm:cxn modelId="{74878F07-5811-40C3-B990-FF69ED33405D}" type="presParOf" srcId="{50862E65-70EC-4257-9624-F5766791401A}" destId="{4E0EEB88-0BDF-41F7-94E0-42512E3AD70F}" srcOrd="2" destOrd="0" presId="urn:microsoft.com/office/officeart/2009/layout/CircleArrowProcess"/>
    <dgm:cxn modelId="{6EE9D0A8-7B9B-4817-9A39-A03C866CA33F}" type="presParOf" srcId="{4E0EEB88-0BDF-41F7-94E0-42512E3AD70F}" destId="{2DBCF216-B79A-4651-8A5D-5260648DFCB2}" srcOrd="0" destOrd="0" presId="urn:microsoft.com/office/officeart/2009/layout/CircleArrowProcess"/>
    <dgm:cxn modelId="{6F94073C-D84D-4929-9BAA-C656FA454E4C}" type="presParOf" srcId="{50862E65-70EC-4257-9624-F5766791401A}" destId="{17C72FC3-6635-4058-9B87-387BC673007A}" srcOrd="3" destOrd="0" presId="urn:microsoft.com/office/officeart/2009/layout/CircleArrowProcess"/>
    <dgm:cxn modelId="{B870FB54-C704-4CAC-B972-14A32D3070E7}" type="presParOf" srcId="{50862E65-70EC-4257-9624-F5766791401A}" destId="{CCB4CBF2-FBED-4A57-9020-53A020DCE8FE}" srcOrd="4" destOrd="0" presId="urn:microsoft.com/office/officeart/2009/layout/CircleArrowProcess"/>
    <dgm:cxn modelId="{B05B963E-E391-49B5-A207-160F885A2B6A}" type="presParOf" srcId="{CCB4CBF2-FBED-4A57-9020-53A020DCE8FE}" destId="{CF65318E-DC6F-499B-9303-C63CA0AF7A68}" srcOrd="0" destOrd="0" presId="urn:microsoft.com/office/officeart/2009/layout/CircleArrowProcess"/>
    <dgm:cxn modelId="{D5191B84-5C1B-47E7-B1C2-7242A9D4FF23}" type="presParOf" srcId="{50862E65-70EC-4257-9624-F5766791401A}" destId="{9D1100B1-6F85-4690-9226-226F4B07095D}"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1583B3-10CE-4B5F-B1C1-2DC998DB728B}">
      <dsp:nvSpPr>
        <dsp:cNvPr id="0" name=""/>
        <dsp:cNvSpPr/>
      </dsp:nvSpPr>
      <dsp:spPr>
        <a:xfrm rot="16200000">
          <a:off x="133577" y="70616"/>
          <a:ext cx="2934226" cy="2995067"/>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C031F3E-C026-4666-9B63-B47932468992}">
      <dsp:nvSpPr>
        <dsp:cNvPr id="0" name=""/>
        <dsp:cNvSpPr/>
      </dsp:nvSpPr>
      <dsp:spPr>
        <a:xfrm>
          <a:off x="751773" y="606391"/>
          <a:ext cx="1420424" cy="15631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GB" sz="900" b="1" kern="1200" dirty="0" smtClean="0">
              <a:solidFill>
                <a:schemeClr val="accent1">
                  <a:lumMod val="50000"/>
                </a:schemeClr>
              </a:solidFill>
            </a:rPr>
            <a:t>PD consultant &amp; </a:t>
          </a:r>
          <a:r>
            <a:rPr lang="en-GB" sz="900" b="1" kern="1200" dirty="0" err="1" smtClean="0">
              <a:solidFill>
                <a:schemeClr val="accent1">
                  <a:lumMod val="50000"/>
                </a:schemeClr>
              </a:solidFill>
            </a:rPr>
            <a:t>Participatieadviseur</a:t>
          </a:r>
          <a:endParaRPr lang="en-GB" sz="900" kern="1200" dirty="0" smtClean="0">
            <a:solidFill>
              <a:schemeClr val="accent1">
                <a:lumMod val="50000"/>
              </a:schemeClr>
            </a:solidFill>
          </a:endParaRPr>
        </a:p>
        <a:p>
          <a:pPr lvl="0" algn="ctr" defTabSz="400050">
            <a:lnSpc>
              <a:spcPct val="90000"/>
            </a:lnSpc>
            <a:spcBef>
              <a:spcPct val="0"/>
            </a:spcBef>
            <a:spcAft>
              <a:spcPct val="35000"/>
            </a:spcAft>
          </a:pPr>
          <a:endParaRPr lang="en-GB" sz="900" kern="1200" dirty="0" smtClean="0">
            <a:solidFill>
              <a:schemeClr val="accent1">
                <a:lumMod val="50000"/>
              </a:schemeClr>
            </a:solidFill>
          </a:endParaRPr>
        </a:p>
        <a:p>
          <a:pPr lvl="0" algn="ctr" defTabSz="400050">
            <a:lnSpc>
              <a:spcPct val="90000"/>
            </a:lnSpc>
            <a:spcBef>
              <a:spcPct val="0"/>
            </a:spcBef>
            <a:spcAft>
              <a:spcPct val="35000"/>
            </a:spcAft>
          </a:pPr>
          <a:r>
            <a:rPr lang="en-GB" sz="900" kern="1200" dirty="0" err="1" smtClean="0">
              <a:solidFill>
                <a:schemeClr val="accent1">
                  <a:lumMod val="50000"/>
                </a:schemeClr>
              </a:solidFill>
            </a:rPr>
            <a:t>Selecteren</a:t>
          </a:r>
          <a:r>
            <a:rPr lang="en-GB" sz="900" kern="1200" dirty="0" smtClean="0">
              <a:solidFill>
                <a:schemeClr val="accent1">
                  <a:lumMod val="50000"/>
                </a:schemeClr>
              </a:solidFill>
            </a:rPr>
            <a:t> </a:t>
          </a:r>
          <a:r>
            <a:rPr lang="en-GB" sz="900" kern="1200" dirty="0" err="1" smtClean="0">
              <a:solidFill>
                <a:schemeClr val="accent1">
                  <a:lumMod val="50000"/>
                </a:schemeClr>
              </a:solidFill>
            </a:rPr>
            <a:t>kandidaten</a:t>
          </a:r>
          <a:r>
            <a:rPr lang="en-GB" sz="900" kern="1200" dirty="0" smtClean="0">
              <a:solidFill>
                <a:schemeClr val="accent1">
                  <a:lumMod val="50000"/>
                </a:schemeClr>
              </a:solidFill>
            </a:rPr>
            <a:t> </a:t>
          </a:r>
          <a:r>
            <a:rPr lang="en-GB" sz="900" kern="1200" dirty="0" err="1" smtClean="0">
              <a:solidFill>
                <a:schemeClr val="accent1">
                  <a:lumMod val="50000"/>
                </a:schemeClr>
              </a:solidFill>
            </a:rPr>
            <a:t>uit</a:t>
          </a:r>
          <a:r>
            <a:rPr lang="en-GB" sz="900" kern="1200" dirty="0" smtClean="0">
              <a:solidFill>
                <a:schemeClr val="accent1">
                  <a:lumMod val="50000"/>
                </a:schemeClr>
              </a:solidFill>
            </a:rPr>
            <a:t> </a:t>
          </a:r>
          <a:r>
            <a:rPr lang="en-GB" sz="900" kern="1200" dirty="0" err="1" smtClean="0">
              <a:solidFill>
                <a:schemeClr val="accent1">
                  <a:lumMod val="50000"/>
                </a:schemeClr>
              </a:solidFill>
            </a:rPr>
            <a:t>talentenplatformen</a:t>
          </a:r>
          <a:r>
            <a:rPr lang="en-GB" sz="900" kern="1200" dirty="0" smtClean="0">
              <a:solidFill>
                <a:schemeClr val="accent1">
                  <a:lumMod val="50000"/>
                </a:schemeClr>
              </a:solidFill>
            </a:rPr>
            <a:t> </a:t>
          </a:r>
          <a:r>
            <a:rPr lang="en-GB" sz="900" kern="1200" dirty="0" err="1" smtClean="0">
              <a:solidFill>
                <a:schemeClr val="accent1">
                  <a:lumMod val="50000"/>
                </a:schemeClr>
              </a:solidFill>
            </a:rPr>
            <a:t>en</a:t>
          </a:r>
          <a:r>
            <a:rPr lang="en-GB" sz="900" kern="1200" dirty="0" smtClean="0">
              <a:solidFill>
                <a:schemeClr val="accent1">
                  <a:lumMod val="50000"/>
                </a:schemeClr>
              </a:solidFill>
            </a:rPr>
            <a:t> </a:t>
          </a:r>
          <a:r>
            <a:rPr lang="en-GB" sz="900" kern="1200" dirty="0" err="1" smtClean="0">
              <a:solidFill>
                <a:schemeClr val="accent1">
                  <a:lumMod val="50000"/>
                </a:schemeClr>
              </a:solidFill>
            </a:rPr>
            <a:t>verzorgen</a:t>
          </a:r>
          <a:r>
            <a:rPr lang="en-GB" sz="900" kern="1200" dirty="0" smtClean="0">
              <a:solidFill>
                <a:schemeClr val="accent1">
                  <a:lumMod val="50000"/>
                </a:schemeClr>
              </a:solidFill>
            </a:rPr>
            <a:t> </a:t>
          </a:r>
          <a:r>
            <a:rPr lang="en-GB" sz="900" kern="1200" dirty="0" err="1" smtClean="0">
              <a:solidFill>
                <a:schemeClr val="accent1">
                  <a:lumMod val="50000"/>
                </a:schemeClr>
              </a:solidFill>
            </a:rPr>
            <a:t>kennismakings-gesprekken</a:t>
          </a:r>
          <a:endParaRPr lang="en-US" sz="900" kern="1200" dirty="0">
            <a:solidFill>
              <a:schemeClr val="accent1">
                <a:lumMod val="50000"/>
              </a:schemeClr>
            </a:solidFill>
          </a:endParaRPr>
        </a:p>
      </dsp:txBody>
      <dsp:txXfrm>
        <a:off x="751773" y="606391"/>
        <a:ext cx="1420424" cy="1563134"/>
      </dsp:txXfrm>
    </dsp:sp>
    <dsp:sp modelId="{2DBCF216-B79A-4651-8A5D-5260648DFCB2}">
      <dsp:nvSpPr>
        <dsp:cNvPr id="0" name=""/>
        <dsp:cNvSpPr/>
      </dsp:nvSpPr>
      <dsp:spPr>
        <a:xfrm rot="16200000">
          <a:off x="1868626" y="771909"/>
          <a:ext cx="3032755" cy="3180045"/>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7C72FC3-6635-4058-9B87-387BC673007A}">
      <dsp:nvSpPr>
        <dsp:cNvPr id="0" name=""/>
        <dsp:cNvSpPr/>
      </dsp:nvSpPr>
      <dsp:spPr>
        <a:xfrm>
          <a:off x="2434127" y="1610250"/>
          <a:ext cx="1711309" cy="1776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GB" sz="900" b="1" kern="1200" dirty="0" smtClean="0">
              <a:solidFill>
                <a:schemeClr val="accent1">
                  <a:lumMod val="50000"/>
                </a:schemeClr>
              </a:solidFill>
            </a:rPr>
            <a:t>      Business</a:t>
          </a:r>
        </a:p>
        <a:p>
          <a:pPr lvl="0" algn="ctr" defTabSz="400050">
            <a:lnSpc>
              <a:spcPct val="90000"/>
            </a:lnSpc>
            <a:spcBef>
              <a:spcPct val="0"/>
            </a:spcBef>
            <a:spcAft>
              <a:spcPct val="35000"/>
            </a:spcAft>
          </a:pPr>
          <a:endParaRPr lang="en-GB" sz="800" kern="1200" dirty="0" smtClean="0">
            <a:solidFill>
              <a:schemeClr val="accent1">
                <a:lumMod val="50000"/>
              </a:schemeClr>
            </a:solidFill>
          </a:endParaRPr>
        </a:p>
        <a:p>
          <a:pPr lvl="0" algn="ctr" defTabSz="400050">
            <a:lnSpc>
              <a:spcPct val="90000"/>
            </a:lnSpc>
            <a:spcBef>
              <a:spcPct val="0"/>
            </a:spcBef>
            <a:spcAft>
              <a:spcPct val="35000"/>
            </a:spcAft>
          </a:pPr>
          <a:r>
            <a:rPr lang="en-GB" sz="900" kern="1200" dirty="0" smtClean="0">
              <a:solidFill>
                <a:schemeClr val="accent1">
                  <a:lumMod val="50000"/>
                </a:schemeClr>
              </a:solidFill>
            </a:rPr>
            <a:t> </a:t>
          </a:r>
          <a:r>
            <a:rPr lang="en-GB" sz="900" kern="1200" dirty="0" err="1" smtClean="0">
              <a:solidFill>
                <a:schemeClr val="accent1">
                  <a:lumMod val="50000"/>
                </a:schemeClr>
              </a:solidFill>
            </a:rPr>
            <a:t>Verzorgen</a:t>
          </a:r>
          <a:r>
            <a:rPr lang="en-GB" sz="900" kern="1200" dirty="0" smtClean="0">
              <a:solidFill>
                <a:schemeClr val="accent1">
                  <a:lumMod val="50000"/>
                </a:schemeClr>
              </a:solidFill>
            </a:rPr>
            <a:t> </a:t>
          </a:r>
          <a:r>
            <a:rPr lang="en-GB" sz="900" kern="1200" dirty="0" err="1" smtClean="0">
              <a:solidFill>
                <a:schemeClr val="accent1">
                  <a:lumMod val="50000"/>
                </a:schemeClr>
              </a:solidFill>
            </a:rPr>
            <a:t>zelf</a:t>
          </a:r>
          <a:r>
            <a:rPr lang="en-GB" sz="900" kern="1200" dirty="0" smtClean="0">
              <a:solidFill>
                <a:schemeClr val="accent1">
                  <a:lumMod val="50000"/>
                </a:schemeClr>
              </a:solidFill>
            </a:rPr>
            <a:t> </a:t>
          </a:r>
          <a:r>
            <a:rPr lang="en-GB" sz="900" kern="1200" dirty="0" err="1" smtClean="0">
              <a:solidFill>
                <a:schemeClr val="accent1">
                  <a:lumMod val="50000"/>
                </a:schemeClr>
              </a:solidFill>
            </a:rPr>
            <a:t>plaatsingsgesprekken</a:t>
          </a:r>
          <a:r>
            <a:rPr lang="en-GB" sz="900" kern="1200" dirty="0" smtClean="0">
              <a:solidFill>
                <a:schemeClr val="accent1">
                  <a:lumMod val="50000"/>
                </a:schemeClr>
              </a:solidFill>
            </a:rPr>
            <a:t>,  </a:t>
          </a:r>
          <a:r>
            <a:rPr lang="en-GB" sz="900" kern="1200" dirty="0" err="1" smtClean="0">
              <a:solidFill>
                <a:schemeClr val="accent1">
                  <a:lumMod val="50000"/>
                </a:schemeClr>
              </a:solidFill>
            </a:rPr>
            <a:t>voeren</a:t>
          </a:r>
          <a:r>
            <a:rPr lang="en-GB" sz="900" kern="1200" dirty="0" smtClean="0">
              <a:solidFill>
                <a:schemeClr val="accent1">
                  <a:lumMod val="50000"/>
                </a:schemeClr>
              </a:solidFill>
            </a:rPr>
            <a:t> </a:t>
          </a:r>
          <a:r>
            <a:rPr lang="en-GB" sz="900" kern="1200" dirty="0" err="1" smtClean="0">
              <a:solidFill>
                <a:schemeClr val="accent1">
                  <a:lumMod val="50000"/>
                </a:schemeClr>
              </a:solidFill>
            </a:rPr>
            <a:t>kandidaat</a:t>
          </a:r>
          <a:r>
            <a:rPr lang="en-GB" sz="900" kern="1200" dirty="0" smtClean="0">
              <a:solidFill>
                <a:schemeClr val="accent1">
                  <a:lumMod val="50000"/>
                </a:schemeClr>
              </a:solidFill>
            </a:rPr>
            <a:t> op met </a:t>
          </a:r>
          <a:r>
            <a:rPr lang="en-GB" sz="900" kern="1200" dirty="0" err="1" smtClean="0">
              <a:solidFill>
                <a:schemeClr val="accent1">
                  <a:lumMod val="50000"/>
                </a:schemeClr>
              </a:solidFill>
            </a:rPr>
            <a:t>hulp</a:t>
          </a:r>
          <a:r>
            <a:rPr lang="en-GB" sz="900" kern="1200" dirty="0" smtClean="0">
              <a:solidFill>
                <a:schemeClr val="accent1">
                  <a:lumMod val="50000"/>
                </a:schemeClr>
              </a:solidFill>
            </a:rPr>
            <a:t> van HR Contact. </a:t>
          </a:r>
        </a:p>
        <a:p>
          <a:pPr lvl="0" algn="ctr" defTabSz="400050">
            <a:lnSpc>
              <a:spcPct val="90000"/>
            </a:lnSpc>
            <a:spcBef>
              <a:spcPct val="0"/>
            </a:spcBef>
            <a:spcAft>
              <a:spcPct val="35000"/>
            </a:spcAft>
          </a:pPr>
          <a:r>
            <a:rPr lang="en-GB" sz="900" kern="1200" dirty="0" err="1" smtClean="0">
              <a:solidFill>
                <a:schemeClr val="accent1">
                  <a:lumMod val="50000"/>
                </a:schemeClr>
              </a:solidFill>
            </a:rPr>
            <a:t>Hebben</a:t>
          </a:r>
          <a:r>
            <a:rPr lang="en-GB" sz="900" kern="1200" dirty="0" smtClean="0">
              <a:solidFill>
                <a:schemeClr val="accent1">
                  <a:lumMod val="50000"/>
                </a:schemeClr>
              </a:solidFill>
            </a:rPr>
            <a:t> </a:t>
          </a:r>
          <a:r>
            <a:rPr lang="en-GB" sz="900" kern="1200" dirty="0" err="1" smtClean="0">
              <a:solidFill>
                <a:schemeClr val="accent1">
                  <a:lumMod val="50000"/>
                </a:schemeClr>
              </a:solidFill>
            </a:rPr>
            <a:t>eigen</a:t>
          </a:r>
          <a:r>
            <a:rPr lang="en-GB" sz="900" kern="1200" dirty="0" smtClean="0">
              <a:solidFill>
                <a:schemeClr val="accent1">
                  <a:lumMod val="50000"/>
                </a:schemeClr>
              </a:solidFill>
            </a:rPr>
            <a:t> </a:t>
          </a:r>
          <a:r>
            <a:rPr lang="en-GB" sz="900" kern="1200" dirty="0" err="1" smtClean="0">
              <a:solidFill>
                <a:schemeClr val="accent1">
                  <a:lumMod val="50000"/>
                </a:schemeClr>
              </a:solidFill>
            </a:rPr>
            <a:t>verantwoordelijkheid</a:t>
          </a:r>
          <a:r>
            <a:rPr lang="en-GB" sz="900" kern="1200" dirty="0" smtClean="0">
              <a:solidFill>
                <a:schemeClr val="accent1">
                  <a:lumMod val="50000"/>
                </a:schemeClr>
              </a:solidFill>
            </a:rPr>
            <a:t> om </a:t>
          </a:r>
          <a:r>
            <a:rPr lang="en-GB" sz="900" kern="1200" dirty="0" err="1" smtClean="0">
              <a:solidFill>
                <a:schemeClr val="accent1">
                  <a:lumMod val="50000"/>
                </a:schemeClr>
              </a:solidFill>
            </a:rPr>
            <a:t>doelstellingen</a:t>
          </a:r>
          <a:r>
            <a:rPr lang="en-GB" sz="900" kern="1200" dirty="0" smtClean="0">
              <a:solidFill>
                <a:schemeClr val="accent1">
                  <a:lumMod val="50000"/>
                </a:schemeClr>
              </a:solidFill>
            </a:rPr>
            <a:t> </a:t>
          </a:r>
          <a:r>
            <a:rPr lang="en-GB" sz="900" kern="1200" dirty="0" err="1" smtClean="0">
              <a:solidFill>
                <a:schemeClr val="accent1">
                  <a:lumMod val="50000"/>
                </a:schemeClr>
              </a:solidFill>
            </a:rPr>
            <a:t>binnen</a:t>
          </a:r>
          <a:r>
            <a:rPr lang="en-GB" sz="900" kern="1200" dirty="0" smtClean="0">
              <a:solidFill>
                <a:schemeClr val="accent1">
                  <a:lumMod val="50000"/>
                </a:schemeClr>
              </a:solidFill>
            </a:rPr>
            <a:t> de </a:t>
          </a:r>
          <a:r>
            <a:rPr lang="en-GB" sz="900" kern="1200" dirty="0" err="1" smtClean="0">
              <a:solidFill>
                <a:schemeClr val="accent1">
                  <a:lumMod val="50000"/>
                </a:schemeClr>
              </a:solidFill>
            </a:rPr>
            <a:t>Businessline</a:t>
          </a:r>
          <a:r>
            <a:rPr lang="en-GB" sz="900" kern="1200" dirty="0" smtClean="0">
              <a:solidFill>
                <a:schemeClr val="accent1">
                  <a:lumMod val="50000"/>
                </a:schemeClr>
              </a:solidFill>
            </a:rPr>
            <a:t> </a:t>
          </a:r>
          <a:r>
            <a:rPr lang="en-GB" sz="900" kern="1200" dirty="0" err="1" smtClean="0">
              <a:solidFill>
                <a:schemeClr val="accent1">
                  <a:lumMod val="50000"/>
                </a:schemeClr>
              </a:solidFill>
            </a:rPr>
            <a:t>te</a:t>
          </a:r>
          <a:r>
            <a:rPr lang="en-GB" sz="900" kern="1200" dirty="0" smtClean="0">
              <a:solidFill>
                <a:schemeClr val="accent1">
                  <a:lumMod val="50000"/>
                </a:schemeClr>
              </a:solidFill>
            </a:rPr>
            <a:t> </a:t>
          </a:r>
          <a:r>
            <a:rPr lang="en-GB" sz="900" kern="1200" dirty="0" err="1" smtClean="0">
              <a:solidFill>
                <a:schemeClr val="accent1">
                  <a:lumMod val="50000"/>
                </a:schemeClr>
              </a:solidFill>
            </a:rPr>
            <a:t>halen</a:t>
          </a:r>
          <a:endParaRPr lang="en-GB" sz="900" kern="1200" dirty="0" smtClean="0">
            <a:solidFill>
              <a:schemeClr val="accent1">
                <a:lumMod val="50000"/>
              </a:schemeClr>
            </a:solidFill>
          </a:endParaRPr>
        </a:p>
        <a:p>
          <a:pPr lvl="0" algn="ctr" defTabSz="400050">
            <a:lnSpc>
              <a:spcPct val="90000"/>
            </a:lnSpc>
            <a:spcBef>
              <a:spcPct val="0"/>
            </a:spcBef>
            <a:spcAft>
              <a:spcPct val="35000"/>
            </a:spcAft>
          </a:pPr>
          <a:endParaRPr lang="en-US" sz="1700" kern="1200" dirty="0"/>
        </a:p>
      </dsp:txBody>
      <dsp:txXfrm>
        <a:off x="2434127" y="1610250"/>
        <a:ext cx="1711309" cy="1776070"/>
      </dsp:txXfrm>
    </dsp:sp>
    <dsp:sp modelId="{CF65318E-DC6F-499B-9303-C63CA0AF7A68}">
      <dsp:nvSpPr>
        <dsp:cNvPr id="0" name=""/>
        <dsp:cNvSpPr/>
      </dsp:nvSpPr>
      <dsp:spPr>
        <a:xfrm rot="16200000">
          <a:off x="3997490" y="199862"/>
          <a:ext cx="2539189" cy="2687420"/>
        </a:xfrm>
        <a:prstGeom prst="blockArc">
          <a:avLst>
            <a:gd name="adj1" fmla="val 13500000"/>
            <a:gd name="adj2" fmla="val 10800000"/>
            <a:gd name="adj3" fmla="val 1274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D1100B1-6F85-4690-9226-226F4B07095D}">
      <dsp:nvSpPr>
        <dsp:cNvPr id="0" name=""/>
        <dsp:cNvSpPr/>
      </dsp:nvSpPr>
      <dsp:spPr>
        <a:xfrm>
          <a:off x="4400880" y="724089"/>
          <a:ext cx="1772712" cy="16244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GB" sz="900" b="1" kern="1200" dirty="0" smtClean="0">
              <a:solidFill>
                <a:schemeClr val="accent1">
                  <a:lumMod val="50000"/>
                </a:schemeClr>
              </a:solidFill>
            </a:rPr>
            <a:t>PD Consultant &amp; HR Contact</a:t>
          </a:r>
        </a:p>
        <a:p>
          <a:pPr lvl="0" algn="ctr" defTabSz="400050">
            <a:lnSpc>
              <a:spcPct val="90000"/>
            </a:lnSpc>
            <a:spcBef>
              <a:spcPct val="0"/>
            </a:spcBef>
            <a:spcAft>
              <a:spcPct val="35000"/>
            </a:spcAft>
          </a:pPr>
          <a:endParaRPr lang="en-GB" sz="900" kern="1200" dirty="0" smtClean="0">
            <a:solidFill>
              <a:schemeClr val="accent1">
                <a:lumMod val="50000"/>
              </a:schemeClr>
            </a:solidFill>
          </a:endParaRPr>
        </a:p>
        <a:p>
          <a:pPr lvl="0" algn="ctr" defTabSz="400050">
            <a:lnSpc>
              <a:spcPct val="90000"/>
            </a:lnSpc>
            <a:spcBef>
              <a:spcPct val="0"/>
            </a:spcBef>
            <a:spcAft>
              <a:spcPct val="35000"/>
            </a:spcAft>
          </a:pPr>
          <a:r>
            <a:rPr lang="en-GB" sz="900" kern="1200" dirty="0" err="1" smtClean="0">
              <a:solidFill>
                <a:schemeClr val="accent1">
                  <a:lumMod val="50000"/>
                </a:schemeClr>
              </a:solidFill>
            </a:rPr>
            <a:t>Ontzorgen</a:t>
          </a:r>
          <a:r>
            <a:rPr lang="en-GB" sz="900" kern="1200" dirty="0" smtClean="0">
              <a:solidFill>
                <a:schemeClr val="accent1">
                  <a:lumMod val="50000"/>
                </a:schemeClr>
              </a:solidFill>
            </a:rPr>
            <a:t> managers, </a:t>
          </a:r>
          <a:r>
            <a:rPr lang="en-GB" sz="900" kern="1200" dirty="0" err="1" smtClean="0">
              <a:solidFill>
                <a:schemeClr val="accent1">
                  <a:lumMod val="50000"/>
                </a:schemeClr>
              </a:solidFill>
            </a:rPr>
            <a:t>helpen</a:t>
          </a:r>
          <a:r>
            <a:rPr lang="en-GB" sz="900" kern="1200" dirty="0" smtClean="0">
              <a:solidFill>
                <a:schemeClr val="accent1">
                  <a:lumMod val="50000"/>
                </a:schemeClr>
              </a:solidFill>
            </a:rPr>
            <a:t> met </a:t>
          </a:r>
          <a:r>
            <a:rPr lang="en-GB" sz="900" kern="1200" dirty="0" err="1" smtClean="0">
              <a:solidFill>
                <a:schemeClr val="accent1">
                  <a:lumMod val="50000"/>
                </a:schemeClr>
              </a:solidFill>
            </a:rPr>
            <a:t>opstarten</a:t>
          </a:r>
          <a:r>
            <a:rPr lang="en-GB" sz="900" kern="1200" dirty="0" smtClean="0">
              <a:solidFill>
                <a:schemeClr val="accent1">
                  <a:lumMod val="50000"/>
                </a:schemeClr>
              </a:solidFill>
            </a:rPr>
            <a:t> coaching </a:t>
          </a:r>
          <a:r>
            <a:rPr lang="en-GB" sz="900" kern="1200" dirty="0" err="1" smtClean="0">
              <a:solidFill>
                <a:schemeClr val="accent1">
                  <a:lumMod val="50000"/>
                </a:schemeClr>
              </a:solidFill>
            </a:rPr>
            <a:t>en</a:t>
          </a:r>
          <a:r>
            <a:rPr lang="en-GB" sz="900" kern="1200" dirty="0" smtClean="0">
              <a:solidFill>
                <a:schemeClr val="accent1">
                  <a:lumMod val="50000"/>
                </a:schemeClr>
              </a:solidFill>
            </a:rPr>
            <a:t> </a:t>
          </a:r>
          <a:r>
            <a:rPr lang="en-GB" sz="900" kern="1200" dirty="0" err="1" smtClean="0">
              <a:solidFill>
                <a:schemeClr val="accent1">
                  <a:lumMod val="50000"/>
                </a:schemeClr>
              </a:solidFill>
            </a:rPr>
            <a:t>delen</a:t>
          </a:r>
          <a:r>
            <a:rPr lang="en-GB" sz="900" kern="1200" dirty="0" smtClean="0">
              <a:solidFill>
                <a:schemeClr val="accent1">
                  <a:lumMod val="50000"/>
                </a:schemeClr>
              </a:solidFill>
            </a:rPr>
            <a:t> good practices </a:t>
          </a:r>
          <a:r>
            <a:rPr lang="en-GB" sz="900" kern="1200" dirty="0" err="1" smtClean="0">
              <a:solidFill>
                <a:schemeClr val="accent1">
                  <a:lumMod val="50000"/>
                </a:schemeClr>
              </a:solidFill>
            </a:rPr>
            <a:t>mbt</a:t>
          </a:r>
          <a:r>
            <a:rPr lang="en-GB" sz="900" kern="1200" dirty="0" smtClean="0">
              <a:solidFill>
                <a:schemeClr val="accent1">
                  <a:lumMod val="50000"/>
                </a:schemeClr>
              </a:solidFill>
            </a:rPr>
            <a:t> </a:t>
          </a:r>
          <a:r>
            <a:rPr lang="en-GB" sz="900" kern="1200" dirty="0" err="1" smtClean="0">
              <a:solidFill>
                <a:schemeClr val="accent1">
                  <a:lumMod val="50000"/>
                </a:schemeClr>
              </a:solidFill>
            </a:rPr>
            <a:t>onboarding</a:t>
          </a:r>
          <a:r>
            <a:rPr lang="en-GB" sz="900" kern="1200" dirty="0" smtClean="0">
              <a:solidFill>
                <a:schemeClr val="accent1">
                  <a:lumMod val="50000"/>
                </a:schemeClr>
              </a:solidFill>
            </a:rPr>
            <a:t> </a:t>
          </a:r>
          <a:r>
            <a:rPr lang="en-GB" sz="900" kern="1200" dirty="0" err="1" smtClean="0">
              <a:solidFill>
                <a:schemeClr val="accent1">
                  <a:lumMod val="50000"/>
                </a:schemeClr>
              </a:solidFill>
            </a:rPr>
            <a:t>en</a:t>
          </a:r>
          <a:r>
            <a:rPr lang="en-GB" sz="900" kern="1200" dirty="0" smtClean="0">
              <a:solidFill>
                <a:schemeClr val="accent1">
                  <a:lumMod val="50000"/>
                </a:schemeClr>
              </a:solidFill>
            </a:rPr>
            <a:t> </a:t>
          </a:r>
          <a:r>
            <a:rPr lang="en-GB" sz="900" kern="1200" dirty="0" err="1" smtClean="0">
              <a:solidFill>
                <a:schemeClr val="accent1">
                  <a:lumMod val="50000"/>
                </a:schemeClr>
              </a:solidFill>
            </a:rPr>
            <a:t>ontzorging</a:t>
          </a:r>
          <a:endParaRPr lang="en-GB" sz="900" kern="1200" dirty="0" smtClean="0">
            <a:solidFill>
              <a:schemeClr val="accent1">
                <a:lumMod val="50000"/>
              </a:schemeClr>
            </a:solidFill>
          </a:endParaRPr>
        </a:p>
        <a:p>
          <a:pPr lvl="0" algn="ctr" defTabSz="400050">
            <a:lnSpc>
              <a:spcPct val="90000"/>
            </a:lnSpc>
            <a:spcBef>
              <a:spcPct val="0"/>
            </a:spcBef>
            <a:spcAft>
              <a:spcPct val="35000"/>
            </a:spcAft>
          </a:pPr>
          <a:endParaRPr lang="en-US" sz="1300" kern="1200" dirty="0"/>
        </a:p>
      </dsp:txBody>
      <dsp:txXfrm>
        <a:off x="4400880" y="724089"/>
        <a:ext cx="1772712" cy="1624441"/>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1" y="0"/>
            <a:ext cx="2946145" cy="496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02" tIns="46351" rIns="92702" bIns="46351" numCol="1" anchor="t" anchorCtr="0" compatLnSpc="1">
            <a:prstTxWarp prst="textNoShape">
              <a:avLst/>
            </a:prstTxWarp>
          </a:bodyPr>
          <a:lstStyle>
            <a:lvl1pPr>
              <a:defRPr sz="1200"/>
            </a:lvl1pPr>
          </a:lstStyle>
          <a:p>
            <a:endParaRPr lang="nl-NL"/>
          </a:p>
        </p:txBody>
      </p:sp>
      <p:sp>
        <p:nvSpPr>
          <p:cNvPr id="19459" name="Rectangle 3"/>
          <p:cNvSpPr>
            <a:spLocks noGrp="1" noChangeArrowheads="1"/>
          </p:cNvSpPr>
          <p:nvPr>
            <p:ph type="dt" sz="quarter" idx="1"/>
          </p:nvPr>
        </p:nvSpPr>
        <p:spPr bwMode="auto">
          <a:xfrm>
            <a:off x="3849911" y="0"/>
            <a:ext cx="2946144" cy="496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02" tIns="46351" rIns="92702" bIns="46351" numCol="1" anchor="t" anchorCtr="0" compatLnSpc="1">
            <a:prstTxWarp prst="textNoShape">
              <a:avLst/>
            </a:prstTxWarp>
          </a:bodyPr>
          <a:lstStyle>
            <a:lvl1pPr algn="r">
              <a:defRPr sz="1200"/>
            </a:lvl1pPr>
          </a:lstStyle>
          <a:p>
            <a:endParaRPr lang="nl-NL"/>
          </a:p>
        </p:txBody>
      </p:sp>
      <p:sp>
        <p:nvSpPr>
          <p:cNvPr id="19460" name="Rectangle 4"/>
          <p:cNvSpPr>
            <a:spLocks noGrp="1" noChangeArrowheads="1"/>
          </p:cNvSpPr>
          <p:nvPr>
            <p:ph type="ftr" sz="quarter" idx="2"/>
          </p:nvPr>
        </p:nvSpPr>
        <p:spPr bwMode="auto">
          <a:xfrm>
            <a:off x="1" y="9428224"/>
            <a:ext cx="2946145" cy="496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02" tIns="46351" rIns="92702" bIns="46351" numCol="1" anchor="b" anchorCtr="0" compatLnSpc="1">
            <a:prstTxWarp prst="textNoShape">
              <a:avLst/>
            </a:prstTxWarp>
          </a:bodyPr>
          <a:lstStyle>
            <a:lvl1pPr>
              <a:defRPr sz="1200"/>
            </a:lvl1pPr>
          </a:lstStyle>
          <a:p>
            <a:r>
              <a:rPr lang="nl-NL" smtClean="0"/>
              <a:t>28</a:t>
            </a:r>
            <a:endParaRPr lang="nl-NL"/>
          </a:p>
        </p:txBody>
      </p:sp>
      <p:sp>
        <p:nvSpPr>
          <p:cNvPr id="19461" name="Rectangle 5"/>
          <p:cNvSpPr>
            <a:spLocks noGrp="1" noChangeArrowheads="1"/>
          </p:cNvSpPr>
          <p:nvPr>
            <p:ph type="sldNum" sz="quarter" idx="3"/>
          </p:nvPr>
        </p:nvSpPr>
        <p:spPr bwMode="auto">
          <a:xfrm>
            <a:off x="3849911" y="9428224"/>
            <a:ext cx="2946144" cy="496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02" tIns="46351" rIns="92702" bIns="46351" numCol="1" anchor="b" anchorCtr="0" compatLnSpc="1">
            <a:prstTxWarp prst="textNoShape">
              <a:avLst/>
            </a:prstTxWarp>
          </a:bodyPr>
          <a:lstStyle>
            <a:lvl1pPr algn="r">
              <a:defRPr sz="1200"/>
            </a:lvl1pPr>
          </a:lstStyle>
          <a:p>
            <a:fld id="{20C4DA24-0ABB-47A6-B75F-CFCBB26E199E}" type="slidenum">
              <a:rPr lang="nl-NL"/>
              <a:pPr/>
              <a:t>‹#›</a:t>
            </a:fld>
            <a:endParaRPr lang="nl-NL"/>
          </a:p>
        </p:txBody>
      </p:sp>
    </p:spTree>
    <p:extLst>
      <p:ext uri="{BB962C8B-B14F-4D97-AF65-F5344CB8AC3E}">
        <p14:creationId xmlns:p14="http://schemas.microsoft.com/office/powerpoint/2010/main" val="19740150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1" y="0"/>
            <a:ext cx="2946145" cy="496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02" tIns="46351" rIns="92702" bIns="46351" numCol="1" anchor="t" anchorCtr="0" compatLnSpc="1">
            <a:prstTxWarp prst="textNoShape">
              <a:avLst/>
            </a:prstTxWarp>
          </a:bodyPr>
          <a:lstStyle>
            <a:lvl1pPr>
              <a:defRPr sz="1200"/>
            </a:lvl1pPr>
          </a:lstStyle>
          <a:p>
            <a:endParaRPr lang="nl-NL"/>
          </a:p>
        </p:txBody>
      </p:sp>
      <p:sp>
        <p:nvSpPr>
          <p:cNvPr id="58371" name="Rectangle 3"/>
          <p:cNvSpPr>
            <a:spLocks noGrp="1" noChangeArrowheads="1"/>
          </p:cNvSpPr>
          <p:nvPr>
            <p:ph type="dt" idx="1"/>
          </p:nvPr>
        </p:nvSpPr>
        <p:spPr bwMode="auto">
          <a:xfrm>
            <a:off x="3849911" y="0"/>
            <a:ext cx="2946144" cy="496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02" tIns="46351" rIns="92702" bIns="46351" numCol="1" anchor="t" anchorCtr="0" compatLnSpc="1">
            <a:prstTxWarp prst="textNoShape">
              <a:avLst/>
            </a:prstTxWarp>
          </a:bodyPr>
          <a:lstStyle>
            <a:lvl1pPr algn="r">
              <a:defRPr sz="1200"/>
            </a:lvl1pPr>
          </a:lstStyle>
          <a:p>
            <a:endParaRPr lang="nl-NL"/>
          </a:p>
        </p:txBody>
      </p:sp>
      <p:sp>
        <p:nvSpPr>
          <p:cNvPr id="58372" name="Rectangle 4"/>
          <p:cNvSpPr>
            <a:spLocks noGrp="1" noRot="1" noChangeAspect="1" noChangeArrowheads="1" noTextEdit="1"/>
          </p:cNvSpPr>
          <p:nvPr>
            <p:ph type="sldImg" idx="2"/>
          </p:nvPr>
        </p:nvSpPr>
        <p:spPr bwMode="auto">
          <a:xfrm>
            <a:off x="92075" y="744538"/>
            <a:ext cx="6615113"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8373" name="Rectangle 5"/>
          <p:cNvSpPr>
            <a:spLocks noGrp="1" noChangeArrowheads="1"/>
          </p:cNvSpPr>
          <p:nvPr>
            <p:ph type="body" sz="quarter" idx="3"/>
          </p:nvPr>
        </p:nvSpPr>
        <p:spPr bwMode="auto">
          <a:xfrm>
            <a:off x="680254" y="4714913"/>
            <a:ext cx="5437168" cy="4466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02" tIns="46351" rIns="92702" bIns="46351" numCol="1" anchor="t" anchorCtr="0" compatLnSpc="1">
            <a:prstTxWarp prst="textNoShape">
              <a:avLst/>
            </a:prstTxWarp>
          </a:bodyPr>
          <a:lstStyle/>
          <a:p>
            <a:pPr lvl="0"/>
            <a:r>
              <a:rPr lang="nl-NL"/>
              <a:t>Klik om de opmaakprofielen van de modeltekst te bewerken</a:t>
            </a:r>
          </a:p>
          <a:p>
            <a:pPr lvl="1"/>
            <a:r>
              <a:rPr lang="nl-NL"/>
              <a:t>Tweede niveau</a:t>
            </a:r>
          </a:p>
          <a:p>
            <a:pPr lvl="2"/>
            <a:r>
              <a:rPr lang="nl-NL"/>
              <a:t>Derde niveau</a:t>
            </a:r>
          </a:p>
          <a:p>
            <a:pPr lvl="3"/>
            <a:r>
              <a:rPr lang="nl-NL"/>
              <a:t>Vierde niveau</a:t>
            </a:r>
          </a:p>
          <a:p>
            <a:pPr lvl="4"/>
            <a:r>
              <a:rPr lang="nl-NL"/>
              <a:t>Vijfde niveau</a:t>
            </a:r>
          </a:p>
        </p:txBody>
      </p:sp>
      <p:sp>
        <p:nvSpPr>
          <p:cNvPr id="58374" name="Rectangle 6"/>
          <p:cNvSpPr>
            <a:spLocks noGrp="1" noChangeArrowheads="1"/>
          </p:cNvSpPr>
          <p:nvPr>
            <p:ph type="ftr" sz="quarter" idx="4"/>
          </p:nvPr>
        </p:nvSpPr>
        <p:spPr bwMode="auto">
          <a:xfrm>
            <a:off x="1" y="9428224"/>
            <a:ext cx="2946145" cy="496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02" tIns="46351" rIns="92702" bIns="46351" numCol="1" anchor="b" anchorCtr="0" compatLnSpc="1">
            <a:prstTxWarp prst="textNoShape">
              <a:avLst/>
            </a:prstTxWarp>
          </a:bodyPr>
          <a:lstStyle>
            <a:lvl1pPr>
              <a:defRPr sz="1200"/>
            </a:lvl1pPr>
          </a:lstStyle>
          <a:p>
            <a:r>
              <a:rPr lang="nl-NL" smtClean="0"/>
              <a:t>28</a:t>
            </a:r>
            <a:endParaRPr lang="nl-NL"/>
          </a:p>
        </p:txBody>
      </p:sp>
      <p:sp>
        <p:nvSpPr>
          <p:cNvPr id="58375" name="Rectangle 7"/>
          <p:cNvSpPr>
            <a:spLocks noGrp="1" noChangeArrowheads="1"/>
          </p:cNvSpPr>
          <p:nvPr>
            <p:ph type="sldNum" sz="quarter" idx="5"/>
          </p:nvPr>
        </p:nvSpPr>
        <p:spPr bwMode="auto">
          <a:xfrm>
            <a:off x="3849911" y="9428224"/>
            <a:ext cx="2946144" cy="496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02" tIns="46351" rIns="92702" bIns="46351" numCol="1" anchor="b" anchorCtr="0" compatLnSpc="1">
            <a:prstTxWarp prst="textNoShape">
              <a:avLst/>
            </a:prstTxWarp>
          </a:bodyPr>
          <a:lstStyle>
            <a:lvl1pPr algn="r">
              <a:defRPr sz="1200"/>
            </a:lvl1pPr>
          </a:lstStyle>
          <a:p>
            <a:fld id="{EB7466B6-60EA-4E33-84EF-0FD79CD76074}" type="slidenum">
              <a:rPr lang="nl-NL"/>
              <a:pPr/>
              <a:t>‹#›</a:t>
            </a:fld>
            <a:endParaRPr lang="nl-NL"/>
          </a:p>
        </p:txBody>
      </p:sp>
    </p:spTree>
    <p:extLst>
      <p:ext uri="{BB962C8B-B14F-4D97-AF65-F5344CB8AC3E}">
        <p14:creationId xmlns:p14="http://schemas.microsoft.com/office/powerpoint/2010/main" val="628868532"/>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900" kern="1200">
        <a:solidFill>
          <a:schemeClr val="tx1"/>
        </a:solidFill>
        <a:latin typeface="Arial" charset="0"/>
        <a:ea typeface="+mn-ea"/>
        <a:cs typeface="Arial" charset="0"/>
      </a:defRPr>
    </a:lvl1pPr>
    <a:lvl2pPr marL="357794" algn="l" rtl="0" fontAlgn="base">
      <a:spcBef>
        <a:spcPct val="30000"/>
      </a:spcBef>
      <a:spcAft>
        <a:spcPct val="0"/>
      </a:spcAft>
      <a:defRPr sz="900" kern="1200">
        <a:solidFill>
          <a:schemeClr val="tx1"/>
        </a:solidFill>
        <a:latin typeface="Arial" charset="0"/>
        <a:ea typeface="+mn-ea"/>
        <a:cs typeface="Arial" charset="0"/>
      </a:defRPr>
    </a:lvl2pPr>
    <a:lvl3pPr marL="715587" algn="l" rtl="0" fontAlgn="base">
      <a:spcBef>
        <a:spcPct val="30000"/>
      </a:spcBef>
      <a:spcAft>
        <a:spcPct val="0"/>
      </a:spcAft>
      <a:defRPr sz="900" kern="1200">
        <a:solidFill>
          <a:schemeClr val="tx1"/>
        </a:solidFill>
        <a:latin typeface="Arial" charset="0"/>
        <a:ea typeface="+mn-ea"/>
        <a:cs typeface="Arial" charset="0"/>
      </a:defRPr>
    </a:lvl3pPr>
    <a:lvl4pPr marL="1073380" algn="l" rtl="0" fontAlgn="base">
      <a:spcBef>
        <a:spcPct val="30000"/>
      </a:spcBef>
      <a:spcAft>
        <a:spcPct val="0"/>
      </a:spcAft>
      <a:defRPr sz="900" kern="1200">
        <a:solidFill>
          <a:schemeClr val="tx1"/>
        </a:solidFill>
        <a:latin typeface="Arial" charset="0"/>
        <a:ea typeface="+mn-ea"/>
        <a:cs typeface="Arial" charset="0"/>
      </a:defRPr>
    </a:lvl4pPr>
    <a:lvl5pPr marL="1431174" algn="l" rtl="0" fontAlgn="base">
      <a:spcBef>
        <a:spcPct val="30000"/>
      </a:spcBef>
      <a:spcAft>
        <a:spcPct val="0"/>
      </a:spcAft>
      <a:defRPr sz="900" kern="1200">
        <a:solidFill>
          <a:schemeClr val="tx1"/>
        </a:solidFill>
        <a:latin typeface="Arial" charset="0"/>
        <a:ea typeface="+mn-ea"/>
        <a:cs typeface="Arial" charset="0"/>
      </a:defRPr>
    </a:lvl5pPr>
    <a:lvl6pPr marL="1788967" algn="l" defTabSz="715587" rtl="0" eaLnBrk="1" latinLnBrk="0" hangingPunct="1">
      <a:defRPr sz="900" kern="1200">
        <a:solidFill>
          <a:schemeClr val="tx1"/>
        </a:solidFill>
        <a:latin typeface="+mn-lt"/>
        <a:ea typeface="+mn-ea"/>
        <a:cs typeface="+mn-cs"/>
      </a:defRPr>
    </a:lvl6pPr>
    <a:lvl7pPr marL="2146761" algn="l" defTabSz="715587" rtl="0" eaLnBrk="1" latinLnBrk="0" hangingPunct="1">
      <a:defRPr sz="900" kern="1200">
        <a:solidFill>
          <a:schemeClr val="tx1"/>
        </a:solidFill>
        <a:latin typeface="+mn-lt"/>
        <a:ea typeface="+mn-ea"/>
        <a:cs typeface="+mn-cs"/>
      </a:defRPr>
    </a:lvl7pPr>
    <a:lvl8pPr marL="2504554" algn="l" defTabSz="715587" rtl="0" eaLnBrk="1" latinLnBrk="0" hangingPunct="1">
      <a:defRPr sz="900" kern="1200">
        <a:solidFill>
          <a:schemeClr val="tx1"/>
        </a:solidFill>
        <a:latin typeface="+mn-lt"/>
        <a:ea typeface="+mn-ea"/>
        <a:cs typeface="+mn-cs"/>
      </a:defRPr>
    </a:lvl8pPr>
    <a:lvl9pPr marL="2862347" algn="l" defTabSz="715587"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313D5C-3A67-4854-88E4-87B2D44671A0}" type="slidenum">
              <a:rPr lang="nl-NL" smtClean="0"/>
              <a:t>1</a:t>
            </a:fld>
            <a:endParaRPr lang="nl-NL"/>
          </a:p>
        </p:txBody>
      </p:sp>
    </p:spTree>
    <p:extLst>
      <p:ext uri="{BB962C8B-B14F-4D97-AF65-F5344CB8AC3E}">
        <p14:creationId xmlns:p14="http://schemas.microsoft.com/office/powerpoint/2010/main" val="30760081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838" y="808038"/>
            <a:ext cx="7185026" cy="4041775"/>
          </a:xfrm>
        </p:spPr>
      </p:sp>
      <p:sp>
        <p:nvSpPr>
          <p:cNvPr id="3" name="Notes Placeholder 2"/>
          <p:cNvSpPr>
            <a:spLocks noGrp="1"/>
          </p:cNvSpPr>
          <p:nvPr>
            <p:ph type="body" idx="1"/>
          </p:nvPr>
        </p:nvSpPr>
        <p:spPr/>
        <p:txBody>
          <a:bodyPr/>
          <a:lstStyle/>
          <a:p>
            <a:r>
              <a:rPr lang="en-GB" sz="2400" dirty="0" smtClean="0">
                <a:solidFill>
                  <a:srgbClr val="54646C"/>
                </a:solidFill>
                <a:latin typeface="Arial" panose="020B0604020202020204" pitchFamily="34" charset="0"/>
                <a:cs typeface="Arial" panose="020B0604020202020204" pitchFamily="34" charset="0"/>
              </a:rPr>
              <a:t>Sven </a:t>
            </a:r>
            <a:r>
              <a:rPr lang="en-GB" sz="2400" dirty="0" err="1" smtClean="0">
                <a:solidFill>
                  <a:srgbClr val="54646C"/>
                </a:solidFill>
                <a:latin typeface="Arial" panose="020B0604020202020204" pitchFamily="34" charset="0"/>
                <a:cs typeface="Arial" panose="020B0604020202020204" pitchFamily="34" charset="0"/>
              </a:rPr>
              <a:t>vertelt</a:t>
            </a:r>
            <a:r>
              <a:rPr lang="en-GB" sz="2400" dirty="0" smtClean="0">
                <a:solidFill>
                  <a:srgbClr val="54646C"/>
                </a:solidFill>
                <a:latin typeface="Arial" panose="020B0604020202020204" pitchFamily="34" charset="0"/>
                <a:cs typeface="Arial" panose="020B0604020202020204" pitchFamily="34" charset="0"/>
              </a:rPr>
              <a:t>:</a:t>
            </a:r>
            <a:br>
              <a:rPr lang="en-GB" sz="2400" dirty="0" smtClean="0">
                <a:solidFill>
                  <a:srgbClr val="54646C"/>
                </a:solidFill>
                <a:latin typeface="Arial" panose="020B0604020202020204" pitchFamily="34" charset="0"/>
                <a:cs typeface="Arial" panose="020B0604020202020204" pitchFamily="34" charset="0"/>
              </a:rPr>
            </a:br>
            <a:r>
              <a:rPr lang="en-GB" sz="2400" dirty="0" smtClean="0">
                <a:solidFill>
                  <a:srgbClr val="54646C"/>
                </a:solidFill>
                <a:latin typeface="Arial" panose="020B0604020202020204" pitchFamily="34" charset="0"/>
                <a:cs typeface="Arial" panose="020B0604020202020204" pitchFamily="34" charset="0"/>
              </a:rPr>
              <a:t/>
            </a:r>
            <a:br>
              <a:rPr lang="en-GB" sz="2400" dirty="0" smtClean="0">
                <a:solidFill>
                  <a:srgbClr val="54646C"/>
                </a:solidFill>
                <a:latin typeface="Arial" panose="020B0604020202020204" pitchFamily="34" charset="0"/>
                <a:cs typeface="Arial" panose="020B0604020202020204" pitchFamily="34" charset="0"/>
              </a:rPr>
            </a:br>
            <a:r>
              <a:rPr lang="en-GB" sz="2400" dirty="0" smtClean="0">
                <a:solidFill>
                  <a:srgbClr val="54646C"/>
                </a:solidFill>
                <a:latin typeface="Arial" panose="020B0604020202020204" pitchFamily="34" charset="0"/>
                <a:cs typeface="Arial" panose="020B0604020202020204" pitchFamily="34" charset="0"/>
              </a:rPr>
              <a:t>Wat </a:t>
            </a:r>
            <a:r>
              <a:rPr lang="en-GB" sz="2400" dirty="0" err="1" smtClean="0">
                <a:solidFill>
                  <a:srgbClr val="54646C"/>
                </a:solidFill>
                <a:latin typeface="Arial" panose="020B0604020202020204" pitchFamily="34" charset="0"/>
                <a:cs typeface="Arial" panose="020B0604020202020204" pitchFamily="34" charset="0"/>
              </a:rPr>
              <a:t>zijn</a:t>
            </a:r>
            <a:r>
              <a:rPr lang="en-GB" sz="2400" dirty="0" smtClean="0">
                <a:solidFill>
                  <a:srgbClr val="54646C"/>
                </a:solidFill>
                <a:latin typeface="Arial" panose="020B0604020202020204" pitchFamily="34" charset="0"/>
                <a:cs typeface="Arial" panose="020B0604020202020204" pitchFamily="34" charset="0"/>
              </a:rPr>
              <a:t> </a:t>
            </a:r>
            <a:r>
              <a:rPr lang="en-GB" sz="2400" dirty="0" err="1" smtClean="0">
                <a:solidFill>
                  <a:srgbClr val="54646C"/>
                </a:solidFill>
                <a:latin typeface="Arial" panose="020B0604020202020204" pitchFamily="34" charset="0"/>
                <a:cs typeface="Arial" panose="020B0604020202020204" pitchFamily="34" charset="0"/>
              </a:rPr>
              <a:t>mensen</a:t>
            </a:r>
            <a:r>
              <a:rPr lang="en-GB" sz="2400" dirty="0" smtClean="0">
                <a:solidFill>
                  <a:srgbClr val="54646C"/>
                </a:solidFill>
                <a:latin typeface="Arial" panose="020B0604020202020204" pitchFamily="34" charset="0"/>
                <a:cs typeface="Arial" panose="020B0604020202020204" pitchFamily="34" charset="0"/>
              </a:rPr>
              <a:t> met</a:t>
            </a:r>
            <a:r>
              <a:rPr lang="en-GB" sz="2400" baseline="0" dirty="0" smtClean="0">
                <a:solidFill>
                  <a:srgbClr val="54646C"/>
                </a:solidFill>
                <a:latin typeface="Arial" panose="020B0604020202020204" pitchFamily="34" charset="0"/>
                <a:cs typeface="Arial" panose="020B0604020202020204" pitchFamily="34" charset="0"/>
              </a:rPr>
              <a:t> </a:t>
            </a:r>
            <a:r>
              <a:rPr lang="en-GB" sz="2400" baseline="0" dirty="0" err="1" smtClean="0">
                <a:solidFill>
                  <a:srgbClr val="54646C"/>
                </a:solidFill>
                <a:latin typeface="Arial" panose="020B0604020202020204" pitchFamily="34" charset="0"/>
                <a:cs typeface="Arial" panose="020B0604020202020204" pitchFamily="34" charset="0"/>
              </a:rPr>
              <a:t>een</a:t>
            </a:r>
            <a:r>
              <a:rPr lang="en-GB" sz="2400" baseline="0" dirty="0" smtClean="0">
                <a:solidFill>
                  <a:srgbClr val="54646C"/>
                </a:solidFill>
                <a:latin typeface="Arial" panose="020B0604020202020204" pitchFamily="34" charset="0"/>
                <a:cs typeface="Arial" panose="020B0604020202020204" pitchFamily="34" charset="0"/>
              </a:rPr>
              <a:t> </a:t>
            </a:r>
            <a:r>
              <a:rPr lang="en-GB" sz="2400" baseline="0" dirty="0" err="1" smtClean="0">
                <a:solidFill>
                  <a:srgbClr val="54646C"/>
                </a:solidFill>
                <a:latin typeface="Arial" panose="020B0604020202020204" pitchFamily="34" charset="0"/>
                <a:cs typeface="Arial" panose="020B0604020202020204" pitchFamily="34" charset="0"/>
              </a:rPr>
              <a:t>beperking</a:t>
            </a:r>
            <a:r>
              <a:rPr lang="en-GB" sz="2400" baseline="0" dirty="0" smtClean="0">
                <a:solidFill>
                  <a:srgbClr val="54646C"/>
                </a:solidFill>
                <a:latin typeface="Arial" panose="020B0604020202020204" pitchFamily="34" charset="0"/>
                <a:cs typeface="Arial" panose="020B0604020202020204" pitchFamily="34" charset="0"/>
              </a:rPr>
              <a:t>? </a:t>
            </a:r>
            <a:br>
              <a:rPr lang="en-GB" sz="2400" baseline="0" dirty="0" smtClean="0">
                <a:solidFill>
                  <a:srgbClr val="54646C"/>
                </a:solidFill>
                <a:latin typeface="Arial" panose="020B0604020202020204" pitchFamily="34" charset="0"/>
                <a:cs typeface="Arial" panose="020B0604020202020204" pitchFamily="34" charset="0"/>
              </a:rPr>
            </a:br>
            <a:r>
              <a:rPr lang="en-GB" sz="2400" baseline="0" dirty="0" err="1" smtClean="0">
                <a:solidFill>
                  <a:srgbClr val="54646C"/>
                </a:solidFill>
                <a:latin typeface="Arial" panose="020B0604020202020204" pitchFamily="34" charset="0"/>
                <a:cs typeface="Arial" panose="020B0604020202020204" pitchFamily="34" charset="0"/>
              </a:rPr>
              <a:t>Lichamelijke</a:t>
            </a:r>
            <a:r>
              <a:rPr lang="en-GB" sz="2400" baseline="0" dirty="0" smtClean="0">
                <a:solidFill>
                  <a:srgbClr val="54646C"/>
                </a:solidFill>
                <a:latin typeface="Arial" panose="020B0604020202020204" pitchFamily="34" charset="0"/>
                <a:cs typeface="Arial" panose="020B0604020202020204" pitchFamily="34" charset="0"/>
              </a:rPr>
              <a:t> </a:t>
            </a:r>
            <a:r>
              <a:rPr lang="en-GB" sz="2400" baseline="0" dirty="0" err="1" smtClean="0">
                <a:solidFill>
                  <a:srgbClr val="54646C"/>
                </a:solidFill>
                <a:latin typeface="Arial" panose="020B0604020202020204" pitchFamily="34" charset="0"/>
                <a:cs typeface="Arial" panose="020B0604020202020204" pitchFamily="34" charset="0"/>
              </a:rPr>
              <a:t>beperking</a:t>
            </a:r>
            <a:r>
              <a:rPr lang="en-GB" sz="2400" baseline="0" dirty="0" smtClean="0">
                <a:solidFill>
                  <a:srgbClr val="54646C"/>
                </a:solidFill>
                <a:latin typeface="Arial" panose="020B0604020202020204" pitchFamily="34" charset="0"/>
                <a:cs typeface="Arial" panose="020B0604020202020204" pitchFamily="34" charset="0"/>
              </a:rPr>
              <a:t> 		4% </a:t>
            </a:r>
            <a:br>
              <a:rPr lang="en-GB" sz="2400" baseline="0" dirty="0" smtClean="0">
                <a:solidFill>
                  <a:srgbClr val="54646C"/>
                </a:solidFill>
                <a:latin typeface="Arial" panose="020B0604020202020204" pitchFamily="34" charset="0"/>
                <a:cs typeface="Arial" panose="020B0604020202020204" pitchFamily="34" charset="0"/>
              </a:rPr>
            </a:br>
            <a:r>
              <a:rPr lang="en-GB" sz="2400" baseline="0" dirty="0" err="1" smtClean="0">
                <a:solidFill>
                  <a:srgbClr val="54646C"/>
                </a:solidFill>
                <a:latin typeface="Arial" panose="020B0604020202020204" pitchFamily="34" charset="0"/>
                <a:cs typeface="Arial" panose="020B0604020202020204" pitchFamily="34" charset="0"/>
              </a:rPr>
              <a:t>Chronisch</a:t>
            </a:r>
            <a:r>
              <a:rPr lang="en-GB" sz="2400" baseline="0" dirty="0" smtClean="0">
                <a:solidFill>
                  <a:srgbClr val="54646C"/>
                </a:solidFill>
                <a:latin typeface="Arial" panose="020B0604020202020204" pitchFamily="34" charset="0"/>
                <a:cs typeface="Arial" panose="020B0604020202020204" pitchFamily="34" charset="0"/>
              </a:rPr>
              <a:t> </a:t>
            </a:r>
            <a:r>
              <a:rPr lang="en-GB" sz="2400" baseline="0" dirty="0" err="1" smtClean="0">
                <a:solidFill>
                  <a:srgbClr val="54646C"/>
                </a:solidFill>
                <a:latin typeface="Arial" panose="020B0604020202020204" pitchFamily="34" charset="0"/>
                <a:cs typeface="Arial" panose="020B0604020202020204" pitchFamily="34" charset="0"/>
              </a:rPr>
              <a:t>Zieken</a:t>
            </a:r>
            <a:r>
              <a:rPr lang="en-GB" sz="2400" baseline="0" dirty="0" smtClean="0">
                <a:solidFill>
                  <a:srgbClr val="54646C"/>
                </a:solidFill>
                <a:latin typeface="Arial" panose="020B0604020202020204" pitchFamily="34" charset="0"/>
                <a:cs typeface="Arial" panose="020B0604020202020204" pitchFamily="34" charset="0"/>
              </a:rPr>
              <a:t> met </a:t>
            </a:r>
            <a:r>
              <a:rPr lang="en-GB" sz="2400" baseline="0" dirty="0" err="1" smtClean="0">
                <a:solidFill>
                  <a:srgbClr val="54646C"/>
                </a:solidFill>
                <a:latin typeface="Arial" panose="020B0604020202020204" pitchFamily="34" charset="0"/>
                <a:cs typeface="Arial" panose="020B0604020202020204" pitchFamily="34" charset="0"/>
              </a:rPr>
              <a:t>een</a:t>
            </a:r>
            <a:r>
              <a:rPr lang="en-GB" sz="2400" baseline="0" dirty="0" smtClean="0">
                <a:solidFill>
                  <a:srgbClr val="54646C"/>
                </a:solidFill>
                <a:latin typeface="Arial" panose="020B0604020202020204" pitchFamily="34" charset="0"/>
                <a:cs typeface="Arial" panose="020B0604020202020204" pitchFamily="34" charset="0"/>
              </a:rPr>
              <a:t> </a:t>
            </a:r>
            <a:r>
              <a:rPr lang="en-GB" sz="2400" baseline="0" dirty="0" err="1" smtClean="0">
                <a:solidFill>
                  <a:srgbClr val="54646C"/>
                </a:solidFill>
                <a:latin typeface="Arial" panose="020B0604020202020204" pitchFamily="34" charset="0"/>
                <a:cs typeface="Arial" panose="020B0604020202020204" pitchFamily="34" charset="0"/>
              </a:rPr>
              <a:t>beperking</a:t>
            </a:r>
            <a:r>
              <a:rPr lang="en-GB" sz="2400" baseline="0" dirty="0" smtClean="0">
                <a:solidFill>
                  <a:srgbClr val="54646C"/>
                </a:solidFill>
                <a:latin typeface="Arial" panose="020B0604020202020204" pitchFamily="34" charset="0"/>
                <a:cs typeface="Arial" panose="020B0604020202020204" pitchFamily="34" charset="0"/>
              </a:rPr>
              <a:t>	7%</a:t>
            </a:r>
            <a:br>
              <a:rPr lang="en-GB" sz="2400" baseline="0" dirty="0" smtClean="0">
                <a:solidFill>
                  <a:srgbClr val="54646C"/>
                </a:solidFill>
                <a:latin typeface="Arial" panose="020B0604020202020204" pitchFamily="34" charset="0"/>
                <a:cs typeface="Arial" panose="020B0604020202020204" pitchFamily="34" charset="0"/>
              </a:rPr>
            </a:br>
            <a:r>
              <a:rPr lang="en-GB" sz="2400" baseline="0" dirty="0" err="1" smtClean="0">
                <a:solidFill>
                  <a:srgbClr val="54646C"/>
                </a:solidFill>
                <a:latin typeface="Arial" panose="020B0604020202020204" pitchFamily="34" charset="0"/>
                <a:cs typeface="Arial" panose="020B0604020202020204" pitchFamily="34" charset="0"/>
              </a:rPr>
              <a:t>Zintuiglijke</a:t>
            </a:r>
            <a:r>
              <a:rPr lang="en-GB" sz="2400" baseline="0" dirty="0" smtClean="0">
                <a:solidFill>
                  <a:srgbClr val="54646C"/>
                </a:solidFill>
                <a:latin typeface="Arial" panose="020B0604020202020204" pitchFamily="34" charset="0"/>
                <a:cs typeface="Arial" panose="020B0604020202020204" pitchFamily="34" charset="0"/>
              </a:rPr>
              <a:t> </a:t>
            </a:r>
            <a:r>
              <a:rPr lang="en-GB" sz="2400" baseline="0" dirty="0" err="1" smtClean="0">
                <a:solidFill>
                  <a:srgbClr val="54646C"/>
                </a:solidFill>
                <a:latin typeface="Arial" panose="020B0604020202020204" pitchFamily="34" charset="0"/>
                <a:cs typeface="Arial" panose="020B0604020202020204" pitchFamily="34" charset="0"/>
              </a:rPr>
              <a:t>beperking</a:t>
            </a:r>
            <a:r>
              <a:rPr lang="en-GB" sz="2400" baseline="0" dirty="0" smtClean="0">
                <a:solidFill>
                  <a:srgbClr val="54646C"/>
                </a:solidFill>
                <a:latin typeface="Arial" panose="020B0604020202020204" pitchFamily="34" charset="0"/>
                <a:cs typeface="Arial" panose="020B0604020202020204" pitchFamily="34" charset="0"/>
              </a:rPr>
              <a:t>		11%</a:t>
            </a:r>
            <a:br>
              <a:rPr lang="en-GB" sz="2400" baseline="0" dirty="0" smtClean="0">
                <a:solidFill>
                  <a:srgbClr val="54646C"/>
                </a:solidFill>
                <a:latin typeface="Arial" panose="020B0604020202020204" pitchFamily="34" charset="0"/>
                <a:cs typeface="Arial" panose="020B0604020202020204" pitchFamily="34" charset="0"/>
              </a:rPr>
            </a:br>
            <a:r>
              <a:rPr lang="en-GB" sz="2400" baseline="0" dirty="0" err="1" smtClean="0">
                <a:solidFill>
                  <a:srgbClr val="54646C"/>
                </a:solidFill>
                <a:latin typeface="Arial" panose="020B0604020202020204" pitchFamily="34" charset="0"/>
                <a:cs typeface="Arial" panose="020B0604020202020204" pitchFamily="34" charset="0"/>
              </a:rPr>
              <a:t>Mensen</a:t>
            </a:r>
            <a:r>
              <a:rPr lang="en-GB" sz="2400" baseline="0" dirty="0" smtClean="0">
                <a:solidFill>
                  <a:srgbClr val="54646C"/>
                </a:solidFill>
                <a:latin typeface="Arial" panose="020B0604020202020204" pitchFamily="34" charset="0"/>
                <a:cs typeface="Arial" panose="020B0604020202020204" pitchFamily="34" charset="0"/>
              </a:rPr>
              <a:t> met </a:t>
            </a:r>
            <a:r>
              <a:rPr lang="en-GB" sz="2400" baseline="0" dirty="0" err="1" smtClean="0">
                <a:solidFill>
                  <a:srgbClr val="54646C"/>
                </a:solidFill>
                <a:latin typeface="Arial" panose="020B0604020202020204" pitchFamily="34" charset="0"/>
                <a:cs typeface="Arial" panose="020B0604020202020204" pitchFamily="34" charset="0"/>
              </a:rPr>
              <a:t>niet</a:t>
            </a:r>
            <a:r>
              <a:rPr lang="en-GB" sz="2400" baseline="0" dirty="0" smtClean="0">
                <a:solidFill>
                  <a:srgbClr val="54646C"/>
                </a:solidFill>
                <a:latin typeface="Arial" panose="020B0604020202020204" pitchFamily="34" charset="0"/>
                <a:cs typeface="Arial" panose="020B0604020202020204" pitchFamily="34" charset="0"/>
              </a:rPr>
              <a:t> </a:t>
            </a:r>
            <a:r>
              <a:rPr lang="en-GB" sz="2400" baseline="0" dirty="0" err="1" smtClean="0">
                <a:solidFill>
                  <a:srgbClr val="54646C"/>
                </a:solidFill>
                <a:latin typeface="Arial" panose="020B0604020202020204" pitchFamily="34" charset="0"/>
                <a:cs typeface="Arial" panose="020B0604020202020204" pitchFamily="34" charset="0"/>
              </a:rPr>
              <a:t>aangeboren</a:t>
            </a:r>
            <a:r>
              <a:rPr lang="en-GB" sz="2400" baseline="0" dirty="0" smtClean="0">
                <a:solidFill>
                  <a:srgbClr val="54646C"/>
                </a:solidFill>
                <a:latin typeface="Arial" panose="020B0604020202020204" pitchFamily="34" charset="0"/>
                <a:cs typeface="Arial" panose="020B0604020202020204" pitchFamily="34" charset="0"/>
              </a:rPr>
              <a:t> </a:t>
            </a:r>
            <a:r>
              <a:rPr lang="en-GB" sz="2400" baseline="0" dirty="0" err="1" smtClean="0">
                <a:solidFill>
                  <a:srgbClr val="54646C"/>
                </a:solidFill>
                <a:latin typeface="Arial" panose="020B0604020202020204" pitchFamily="34" charset="0"/>
                <a:cs typeface="Arial" panose="020B0604020202020204" pitchFamily="34" charset="0"/>
              </a:rPr>
              <a:t>hersenletsel</a:t>
            </a:r>
            <a:r>
              <a:rPr lang="en-GB" sz="2400" baseline="0" dirty="0" smtClean="0">
                <a:solidFill>
                  <a:srgbClr val="54646C"/>
                </a:solidFill>
                <a:latin typeface="Arial" panose="020B0604020202020204" pitchFamily="34" charset="0"/>
                <a:cs typeface="Arial" panose="020B0604020202020204" pitchFamily="34" charset="0"/>
              </a:rPr>
              <a:t>	03%</a:t>
            </a:r>
            <a:br>
              <a:rPr lang="en-GB" sz="2400" baseline="0" dirty="0" smtClean="0">
                <a:solidFill>
                  <a:srgbClr val="54646C"/>
                </a:solidFill>
                <a:latin typeface="Arial" panose="020B0604020202020204" pitchFamily="34" charset="0"/>
                <a:cs typeface="Arial" panose="020B0604020202020204" pitchFamily="34" charset="0"/>
              </a:rPr>
            </a:br>
            <a:r>
              <a:rPr lang="en-GB" sz="2400" baseline="0" dirty="0" err="1" smtClean="0">
                <a:solidFill>
                  <a:srgbClr val="54646C"/>
                </a:solidFill>
                <a:latin typeface="Arial" panose="020B0604020202020204" pitchFamily="34" charset="0"/>
                <a:cs typeface="Arial" panose="020B0604020202020204" pitchFamily="34" charset="0"/>
              </a:rPr>
              <a:t>Mensen</a:t>
            </a:r>
            <a:r>
              <a:rPr lang="en-GB" sz="2400" baseline="0" dirty="0" smtClean="0">
                <a:solidFill>
                  <a:srgbClr val="54646C"/>
                </a:solidFill>
                <a:latin typeface="Arial" panose="020B0604020202020204" pitchFamily="34" charset="0"/>
                <a:cs typeface="Arial" panose="020B0604020202020204" pitchFamily="34" charset="0"/>
              </a:rPr>
              <a:t> met </a:t>
            </a:r>
            <a:r>
              <a:rPr lang="en-GB" sz="2400" baseline="0" dirty="0" err="1" smtClean="0">
                <a:solidFill>
                  <a:srgbClr val="54646C"/>
                </a:solidFill>
                <a:latin typeface="Arial" panose="020B0604020202020204" pitchFamily="34" charset="0"/>
                <a:cs typeface="Arial" panose="020B0604020202020204" pitchFamily="34" charset="0"/>
              </a:rPr>
              <a:t>autisme</a:t>
            </a:r>
            <a:r>
              <a:rPr lang="en-GB" sz="2400" baseline="0" dirty="0" smtClean="0">
                <a:solidFill>
                  <a:srgbClr val="54646C"/>
                </a:solidFill>
                <a:latin typeface="Arial" panose="020B0604020202020204" pitchFamily="34" charset="0"/>
                <a:cs typeface="Arial" panose="020B0604020202020204" pitchFamily="34" charset="0"/>
              </a:rPr>
              <a:t> of </a:t>
            </a:r>
            <a:r>
              <a:rPr lang="en-GB" sz="2400" baseline="0" dirty="0" err="1" smtClean="0">
                <a:solidFill>
                  <a:srgbClr val="54646C"/>
                </a:solidFill>
                <a:latin typeface="Arial" panose="020B0604020202020204" pitchFamily="34" charset="0"/>
                <a:cs typeface="Arial" panose="020B0604020202020204" pitchFamily="34" charset="0"/>
              </a:rPr>
              <a:t>aanverwante</a:t>
            </a:r>
            <a:r>
              <a:rPr lang="en-GB" sz="2400" baseline="0" dirty="0" smtClean="0">
                <a:solidFill>
                  <a:srgbClr val="54646C"/>
                </a:solidFill>
                <a:latin typeface="Arial" panose="020B0604020202020204" pitchFamily="34" charset="0"/>
                <a:cs typeface="Arial" panose="020B0604020202020204" pitchFamily="34" charset="0"/>
              </a:rPr>
              <a:t> </a:t>
            </a:r>
            <a:r>
              <a:rPr lang="en-GB" sz="2400" baseline="0" dirty="0" err="1" smtClean="0">
                <a:solidFill>
                  <a:srgbClr val="54646C"/>
                </a:solidFill>
                <a:latin typeface="Arial" panose="020B0604020202020204" pitchFamily="34" charset="0"/>
                <a:cs typeface="Arial" panose="020B0604020202020204" pitchFamily="34" charset="0"/>
              </a:rPr>
              <a:t>stoornis</a:t>
            </a:r>
            <a:r>
              <a:rPr lang="en-GB" sz="2400" baseline="0" dirty="0" smtClean="0">
                <a:solidFill>
                  <a:srgbClr val="54646C"/>
                </a:solidFill>
                <a:latin typeface="Arial" panose="020B0604020202020204" pitchFamily="34" charset="0"/>
                <a:cs typeface="Arial" panose="020B0604020202020204" pitchFamily="34" charset="0"/>
              </a:rPr>
              <a:t>	33%</a:t>
            </a:r>
            <a:br>
              <a:rPr lang="en-GB" sz="2400" baseline="0" dirty="0" smtClean="0">
                <a:solidFill>
                  <a:srgbClr val="54646C"/>
                </a:solidFill>
                <a:latin typeface="Arial" panose="020B0604020202020204" pitchFamily="34" charset="0"/>
                <a:cs typeface="Arial" panose="020B0604020202020204" pitchFamily="34" charset="0"/>
              </a:rPr>
            </a:br>
            <a:r>
              <a:rPr lang="en-GB" sz="2400" baseline="0" dirty="0" err="1" smtClean="0">
                <a:solidFill>
                  <a:srgbClr val="54646C"/>
                </a:solidFill>
                <a:latin typeface="Arial" panose="020B0604020202020204" pitchFamily="34" charset="0"/>
                <a:cs typeface="Arial" panose="020B0604020202020204" pitchFamily="34" charset="0"/>
              </a:rPr>
              <a:t>Mensen</a:t>
            </a:r>
            <a:r>
              <a:rPr lang="en-GB" sz="2400" baseline="0" dirty="0" smtClean="0">
                <a:solidFill>
                  <a:srgbClr val="54646C"/>
                </a:solidFill>
                <a:latin typeface="Arial" panose="020B0604020202020204" pitchFamily="34" charset="0"/>
                <a:cs typeface="Arial" panose="020B0604020202020204" pitchFamily="34" charset="0"/>
              </a:rPr>
              <a:t> met </a:t>
            </a:r>
            <a:r>
              <a:rPr lang="en-GB" sz="2400" baseline="0" dirty="0" err="1" smtClean="0">
                <a:solidFill>
                  <a:srgbClr val="54646C"/>
                </a:solidFill>
                <a:latin typeface="Arial" panose="020B0604020202020204" pitchFamily="34" charset="0"/>
                <a:cs typeface="Arial" panose="020B0604020202020204" pitchFamily="34" charset="0"/>
              </a:rPr>
              <a:t>een</a:t>
            </a:r>
            <a:r>
              <a:rPr lang="en-GB" sz="2400" baseline="0" dirty="0" smtClean="0">
                <a:solidFill>
                  <a:srgbClr val="54646C"/>
                </a:solidFill>
                <a:latin typeface="Arial" panose="020B0604020202020204" pitchFamily="34" charset="0"/>
                <a:cs typeface="Arial" panose="020B0604020202020204" pitchFamily="34" charset="0"/>
              </a:rPr>
              <a:t> </a:t>
            </a:r>
            <a:r>
              <a:rPr lang="en-GB" sz="2400" baseline="0" dirty="0" err="1" smtClean="0">
                <a:solidFill>
                  <a:srgbClr val="54646C"/>
                </a:solidFill>
                <a:latin typeface="Arial" panose="020B0604020202020204" pitchFamily="34" charset="0"/>
                <a:cs typeface="Arial" panose="020B0604020202020204" pitchFamily="34" charset="0"/>
              </a:rPr>
              <a:t>psychische</a:t>
            </a:r>
            <a:r>
              <a:rPr lang="en-GB" sz="2400" baseline="0" dirty="0" smtClean="0">
                <a:solidFill>
                  <a:srgbClr val="54646C"/>
                </a:solidFill>
                <a:latin typeface="Arial" panose="020B0604020202020204" pitchFamily="34" charset="0"/>
                <a:cs typeface="Arial" panose="020B0604020202020204" pitchFamily="34" charset="0"/>
              </a:rPr>
              <a:t> </a:t>
            </a:r>
            <a:r>
              <a:rPr lang="en-GB" sz="2400" baseline="0" dirty="0" err="1" smtClean="0">
                <a:solidFill>
                  <a:srgbClr val="54646C"/>
                </a:solidFill>
                <a:latin typeface="Arial" panose="020B0604020202020204" pitchFamily="34" charset="0"/>
                <a:cs typeface="Arial" panose="020B0604020202020204" pitchFamily="34" charset="0"/>
              </a:rPr>
              <a:t>beperking</a:t>
            </a:r>
            <a:r>
              <a:rPr lang="en-GB" sz="2400" baseline="0" dirty="0" smtClean="0">
                <a:solidFill>
                  <a:srgbClr val="54646C"/>
                </a:solidFill>
                <a:latin typeface="Arial" panose="020B0604020202020204" pitchFamily="34" charset="0"/>
                <a:cs typeface="Arial" panose="020B0604020202020204" pitchFamily="34" charset="0"/>
              </a:rPr>
              <a:t> / 	42%</a:t>
            </a:r>
            <a:br>
              <a:rPr lang="en-GB" sz="2400" baseline="0" dirty="0" smtClean="0">
                <a:solidFill>
                  <a:srgbClr val="54646C"/>
                </a:solidFill>
                <a:latin typeface="Arial" panose="020B0604020202020204" pitchFamily="34" charset="0"/>
                <a:cs typeface="Arial" panose="020B0604020202020204" pitchFamily="34" charset="0"/>
              </a:rPr>
            </a:br>
            <a:endParaRPr lang="en-GB" sz="2400" baseline="0" dirty="0" smtClean="0">
              <a:solidFill>
                <a:srgbClr val="54646C"/>
              </a:solidFill>
              <a:latin typeface="Arial" panose="020B0604020202020204" pitchFamily="34" charset="0"/>
              <a:cs typeface="Arial" panose="020B0604020202020204" pitchFamily="34" charset="0"/>
            </a:endParaRPr>
          </a:p>
          <a:p>
            <a:r>
              <a:rPr lang="en-GB" sz="2400" baseline="0" dirty="0" err="1" smtClean="0">
                <a:solidFill>
                  <a:srgbClr val="54646C"/>
                </a:solidFill>
                <a:latin typeface="Arial" panose="020B0604020202020204" pitchFamily="34" charset="0"/>
                <a:cs typeface="Arial" panose="020B0604020202020204" pitchFamily="34" charset="0"/>
              </a:rPr>
              <a:t>Productiviteit</a:t>
            </a:r>
            <a:r>
              <a:rPr lang="en-GB" sz="2400" baseline="0" dirty="0" smtClean="0">
                <a:solidFill>
                  <a:srgbClr val="54646C"/>
                </a:solidFill>
                <a:latin typeface="Arial" panose="020B0604020202020204" pitchFamily="34" charset="0"/>
                <a:cs typeface="Arial" panose="020B0604020202020204" pitchFamily="34" charset="0"/>
              </a:rPr>
              <a:t/>
            </a:r>
            <a:br>
              <a:rPr lang="en-GB" sz="2400" baseline="0" dirty="0" smtClean="0">
                <a:solidFill>
                  <a:srgbClr val="54646C"/>
                </a:solidFill>
                <a:latin typeface="Arial" panose="020B0604020202020204" pitchFamily="34" charset="0"/>
                <a:cs typeface="Arial" panose="020B0604020202020204" pitchFamily="34" charset="0"/>
              </a:rPr>
            </a:br>
            <a:r>
              <a:rPr lang="en-GB" sz="2400" baseline="0" dirty="0" err="1" smtClean="0">
                <a:solidFill>
                  <a:srgbClr val="54646C"/>
                </a:solidFill>
                <a:latin typeface="Arial" panose="020B0604020202020204" pitchFamily="34" charset="0"/>
                <a:cs typeface="Arial" panose="020B0604020202020204" pitchFamily="34" charset="0"/>
              </a:rPr>
              <a:t>Ziekteverzuim</a:t>
            </a:r>
            <a:r>
              <a:rPr lang="en-GB" sz="2400" baseline="0" dirty="0" smtClean="0">
                <a:solidFill>
                  <a:srgbClr val="54646C"/>
                </a:solidFill>
                <a:latin typeface="Arial" panose="020B0604020202020204" pitchFamily="34" charset="0"/>
                <a:cs typeface="Arial" panose="020B0604020202020204" pitchFamily="34" charset="0"/>
              </a:rPr>
              <a:t> </a:t>
            </a:r>
            <a:br>
              <a:rPr lang="en-GB" sz="2400" baseline="0" dirty="0" smtClean="0">
                <a:solidFill>
                  <a:srgbClr val="54646C"/>
                </a:solidFill>
                <a:latin typeface="Arial" panose="020B0604020202020204" pitchFamily="34" charset="0"/>
                <a:cs typeface="Arial" panose="020B0604020202020204" pitchFamily="34" charset="0"/>
              </a:rPr>
            </a:br>
            <a:r>
              <a:rPr lang="en-GB" sz="2400" baseline="0" dirty="0" err="1" smtClean="0">
                <a:solidFill>
                  <a:srgbClr val="54646C"/>
                </a:solidFill>
                <a:latin typeface="Arial" panose="020B0604020202020204" pitchFamily="34" charset="0"/>
                <a:cs typeface="Arial" panose="020B0604020202020204" pitchFamily="34" charset="0"/>
              </a:rPr>
              <a:t>Klanttevredenheid</a:t>
            </a:r>
            <a:r>
              <a:rPr lang="en-GB" sz="2400" baseline="0" dirty="0" smtClean="0">
                <a:solidFill>
                  <a:srgbClr val="54646C"/>
                </a:solidFill>
                <a:latin typeface="Arial" panose="020B0604020202020204" pitchFamily="34" charset="0"/>
                <a:cs typeface="Arial" panose="020B0604020202020204" pitchFamily="34" charset="0"/>
              </a:rPr>
              <a:t> </a:t>
            </a:r>
            <a:r>
              <a:rPr lang="en-GB" sz="2400" dirty="0" smtClean="0">
                <a:solidFill>
                  <a:srgbClr val="54646C"/>
                </a:solidFill>
                <a:latin typeface="Arial" panose="020B0604020202020204" pitchFamily="34" charset="0"/>
                <a:cs typeface="Arial" panose="020B0604020202020204" pitchFamily="34" charset="0"/>
              </a:rPr>
              <a:t/>
            </a:r>
            <a:br>
              <a:rPr lang="en-GB" sz="2400" dirty="0" smtClean="0">
                <a:solidFill>
                  <a:srgbClr val="54646C"/>
                </a:solidFill>
                <a:latin typeface="Arial" panose="020B0604020202020204" pitchFamily="34" charset="0"/>
                <a:cs typeface="Arial" panose="020B0604020202020204" pitchFamily="34" charset="0"/>
              </a:rPr>
            </a:br>
            <a:r>
              <a:rPr lang="en-GB" sz="2400" dirty="0" smtClean="0">
                <a:solidFill>
                  <a:srgbClr val="54646C"/>
                </a:solidFill>
                <a:latin typeface="Arial" panose="020B0604020202020204" pitchFamily="34" charset="0"/>
                <a:cs typeface="Arial" panose="020B0604020202020204" pitchFamily="34" charset="0"/>
              </a:rPr>
              <a:t/>
            </a:r>
            <a:br>
              <a:rPr lang="en-GB" sz="2400" dirty="0" smtClean="0">
                <a:solidFill>
                  <a:srgbClr val="54646C"/>
                </a:solidFill>
                <a:latin typeface="Arial" panose="020B0604020202020204" pitchFamily="34" charset="0"/>
                <a:cs typeface="Arial" panose="020B0604020202020204" pitchFamily="34" charset="0"/>
              </a:rPr>
            </a:br>
            <a:r>
              <a:rPr lang="en-GB" sz="2400" dirty="0" smtClean="0">
                <a:solidFill>
                  <a:srgbClr val="54646C"/>
                </a:solidFill>
                <a:latin typeface="Arial" panose="020B0604020202020204" pitchFamily="34" charset="0"/>
                <a:cs typeface="Arial" panose="020B0604020202020204" pitchFamily="34" charset="0"/>
              </a:rPr>
              <a:t>B-Able</a:t>
            </a:r>
            <a:r>
              <a:rPr lang="en-GB" sz="2400" baseline="0" dirty="0" smtClean="0">
                <a:solidFill>
                  <a:srgbClr val="54646C"/>
                </a:solidFill>
                <a:latin typeface="Arial" panose="020B0604020202020204" pitchFamily="34" charset="0"/>
                <a:cs typeface="Arial" panose="020B0604020202020204" pitchFamily="34" charset="0"/>
              </a:rPr>
              <a:t> </a:t>
            </a:r>
            <a:r>
              <a:rPr lang="en-GB" sz="2400" baseline="0" dirty="0" err="1" smtClean="0">
                <a:solidFill>
                  <a:srgbClr val="54646C"/>
                </a:solidFill>
                <a:latin typeface="Arial" panose="020B0604020202020204" pitchFamily="34" charset="0"/>
                <a:cs typeface="Arial" panose="020B0604020202020204" pitchFamily="34" charset="0"/>
              </a:rPr>
              <a:t>programma</a:t>
            </a:r>
            <a:r>
              <a:rPr lang="en-GB" sz="2400" baseline="0" dirty="0" smtClean="0">
                <a:solidFill>
                  <a:srgbClr val="54646C"/>
                </a:solidFill>
                <a:latin typeface="Arial" panose="020B0604020202020204" pitchFamily="34" charset="0"/>
                <a:cs typeface="Arial" panose="020B0604020202020204" pitchFamily="34" charset="0"/>
              </a:rPr>
              <a:t>, </a:t>
            </a:r>
            <a:r>
              <a:rPr lang="en-GB" sz="2400" baseline="0" dirty="0" err="1" smtClean="0">
                <a:solidFill>
                  <a:srgbClr val="54646C"/>
                </a:solidFill>
                <a:latin typeface="Arial" panose="020B0604020202020204" pitchFamily="34" charset="0"/>
                <a:cs typeface="Arial" panose="020B0604020202020204" pitchFamily="34" charset="0"/>
              </a:rPr>
              <a:t>ooit</a:t>
            </a:r>
            <a:r>
              <a:rPr lang="en-GB" sz="2400" baseline="0" dirty="0" smtClean="0">
                <a:solidFill>
                  <a:srgbClr val="54646C"/>
                </a:solidFill>
                <a:latin typeface="Arial" panose="020B0604020202020204" pitchFamily="34" charset="0"/>
                <a:cs typeface="Arial" panose="020B0604020202020204" pitchFamily="34" charset="0"/>
              </a:rPr>
              <a:t> </a:t>
            </a:r>
            <a:r>
              <a:rPr lang="en-GB" sz="2400" baseline="0" dirty="0" err="1" smtClean="0">
                <a:solidFill>
                  <a:srgbClr val="54646C"/>
                </a:solidFill>
                <a:latin typeface="Arial" panose="020B0604020202020204" pitchFamily="34" charset="0"/>
                <a:cs typeface="Arial" panose="020B0604020202020204" pitchFamily="34" charset="0"/>
              </a:rPr>
              <a:t>begonnen</a:t>
            </a:r>
            <a:r>
              <a:rPr lang="en-GB" sz="2400" baseline="0" dirty="0" smtClean="0">
                <a:solidFill>
                  <a:srgbClr val="54646C"/>
                </a:solidFill>
                <a:latin typeface="Arial" panose="020B0604020202020204" pitchFamily="34" charset="0"/>
                <a:cs typeface="Arial" panose="020B0604020202020204" pitchFamily="34" charset="0"/>
              </a:rPr>
              <a:t> met 2014: 5-10-30 nu op </a:t>
            </a:r>
            <a:r>
              <a:rPr lang="en-GB" sz="2400" baseline="0" dirty="0" err="1" smtClean="0">
                <a:solidFill>
                  <a:srgbClr val="54646C"/>
                </a:solidFill>
                <a:latin typeface="Arial" panose="020B0604020202020204" pitchFamily="34" charset="0"/>
                <a:cs typeface="Arial" panose="020B0604020202020204" pitchFamily="34" charset="0"/>
              </a:rPr>
              <a:t>naar</a:t>
            </a:r>
            <a:r>
              <a:rPr lang="en-GB" sz="2400" baseline="0" dirty="0" smtClean="0">
                <a:solidFill>
                  <a:srgbClr val="54646C"/>
                </a:solidFill>
                <a:latin typeface="Arial" panose="020B0604020202020204" pitchFamily="34" charset="0"/>
                <a:cs typeface="Arial" panose="020B0604020202020204" pitchFamily="34" charset="0"/>
              </a:rPr>
              <a:t> 86 </a:t>
            </a:r>
            <a:r>
              <a:rPr lang="en-GB" sz="2400" baseline="0" dirty="0" err="1" smtClean="0">
                <a:solidFill>
                  <a:srgbClr val="54646C"/>
                </a:solidFill>
                <a:latin typeface="Arial" panose="020B0604020202020204" pitchFamily="34" charset="0"/>
                <a:cs typeface="Arial" panose="020B0604020202020204" pitchFamily="34" charset="0"/>
              </a:rPr>
              <a:t>eind</a:t>
            </a:r>
            <a:r>
              <a:rPr lang="en-GB" sz="2400" baseline="0" dirty="0" smtClean="0">
                <a:solidFill>
                  <a:srgbClr val="54646C"/>
                </a:solidFill>
                <a:latin typeface="Arial" panose="020B0604020202020204" pitchFamily="34" charset="0"/>
                <a:cs typeface="Arial" panose="020B0604020202020204" pitchFamily="34" charset="0"/>
              </a:rPr>
              <a:t> 2018 139 </a:t>
            </a:r>
            <a:r>
              <a:rPr lang="en-GB" sz="2400" baseline="0" dirty="0" err="1" smtClean="0">
                <a:solidFill>
                  <a:srgbClr val="54646C"/>
                </a:solidFill>
                <a:latin typeface="Arial" panose="020B0604020202020204" pitchFamily="34" charset="0"/>
                <a:cs typeface="Arial" panose="020B0604020202020204" pitchFamily="34" charset="0"/>
              </a:rPr>
              <a:t>eind</a:t>
            </a:r>
            <a:r>
              <a:rPr lang="en-GB" sz="2400" baseline="0" dirty="0" smtClean="0">
                <a:solidFill>
                  <a:srgbClr val="54646C"/>
                </a:solidFill>
                <a:latin typeface="Arial" panose="020B0604020202020204" pitchFamily="34" charset="0"/>
                <a:cs typeface="Arial" panose="020B0604020202020204" pitchFamily="34" charset="0"/>
              </a:rPr>
              <a:t> 2020 </a:t>
            </a:r>
            <a:r>
              <a:rPr lang="en-GB" sz="2400" baseline="0" dirty="0" err="1" smtClean="0">
                <a:solidFill>
                  <a:srgbClr val="54646C"/>
                </a:solidFill>
                <a:latin typeface="Arial" panose="020B0604020202020204" pitchFamily="34" charset="0"/>
                <a:cs typeface="Arial" panose="020B0604020202020204" pitchFamily="34" charset="0"/>
              </a:rPr>
              <a:t>en</a:t>
            </a:r>
            <a:r>
              <a:rPr lang="en-GB" sz="2400" baseline="0" dirty="0" smtClean="0">
                <a:solidFill>
                  <a:srgbClr val="54646C"/>
                </a:solidFill>
                <a:latin typeface="Arial" panose="020B0604020202020204" pitchFamily="34" charset="0"/>
                <a:cs typeface="Arial" panose="020B0604020202020204" pitchFamily="34" charset="0"/>
              </a:rPr>
              <a:t> 225 </a:t>
            </a:r>
            <a:r>
              <a:rPr lang="en-GB" sz="2400" baseline="0" dirty="0" err="1" smtClean="0">
                <a:solidFill>
                  <a:srgbClr val="54646C"/>
                </a:solidFill>
                <a:latin typeface="Arial" panose="020B0604020202020204" pitchFamily="34" charset="0"/>
                <a:cs typeface="Arial" panose="020B0604020202020204" pitchFamily="34" charset="0"/>
              </a:rPr>
              <a:t>eind</a:t>
            </a:r>
            <a:r>
              <a:rPr lang="en-GB" sz="2400" baseline="0" dirty="0" smtClean="0">
                <a:solidFill>
                  <a:srgbClr val="54646C"/>
                </a:solidFill>
                <a:latin typeface="Arial" panose="020B0604020202020204" pitchFamily="34" charset="0"/>
                <a:cs typeface="Arial" panose="020B0604020202020204" pitchFamily="34" charset="0"/>
              </a:rPr>
              <a:t> 2025</a:t>
            </a:r>
            <a:br>
              <a:rPr lang="en-GB" sz="2400" baseline="0" dirty="0" smtClean="0">
                <a:solidFill>
                  <a:srgbClr val="54646C"/>
                </a:solidFill>
                <a:latin typeface="Arial" panose="020B0604020202020204" pitchFamily="34" charset="0"/>
                <a:cs typeface="Arial" panose="020B0604020202020204" pitchFamily="34" charset="0"/>
              </a:rPr>
            </a:br>
            <a:r>
              <a:rPr lang="en-GB" sz="2400" baseline="0" dirty="0" err="1" smtClean="0">
                <a:solidFill>
                  <a:srgbClr val="54646C"/>
                </a:solidFill>
                <a:latin typeface="Arial" panose="020B0604020202020204" pitchFamily="34" charset="0"/>
                <a:cs typeface="Arial" panose="020B0604020202020204" pitchFamily="34" charset="0"/>
              </a:rPr>
              <a:t>Allemaal</a:t>
            </a:r>
            <a:r>
              <a:rPr lang="en-GB" sz="2400" baseline="0" dirty="0" smtClean="0">
                <a:solidFill>
                  <a:srgbClr val="54646C"/>
                </a:solidFill>
                <a:latin typeface="Arial" panose="020B0604020202020204" pitchFamily="34" charset="0"/>
                <a:cs typeface="Arial" panose="020B0604020202020204" pitchFamily="34" charset="0"/>
              </a:rPr>
              <a:t> </a:t>
            </a:r>
            <a:r>
              <a:rPr lang="en-GB" sz="2400" baseline="0" dirty="0" err="1" smtClean="0">
                <a:solidFill>
                  <a:srgbClr val="54646C"/>
                </a:solidFill>
                <a:latin typeface="Arial" panose="020B0604020202020204" pitchFamily="34" charset="0"/>
                <a:cs typeface="Arial" panose="020B0604020202020204" pitchFamily="34" charset="0"/>
              </a:rPr>
              <a:t>functies</a:t>
            </a:r>
            <a:r>
              <a:rPr lang="en-GB" sz="2400" baseline="0" dirty="0" smtClean="0">
                <a:solidFill>
                  <a:srgbClr val="54646C"/>
                </a:solidFill>
                <a:latin typeface="Arial" panose="020B0604020202020204" pitchFamily="34" charset="0"/>
                <a:cs typeface="Arial" panose="020B0604020202020204" pitchFamily="34" charset="0"/>
              </a:rPr>
              <a:t> </a:t>
            </a:r>
            <a:r>
              <a:rPr lang="en-GB" sz="2400" baseline="0" dirty="0" err="1" smtClean="0">
                <a:solidFill>
                  <a:srgbClr val="54646C"/>
                </a:solidFill>
                <a:latin typeface="Arial" panose="020B0604020202020204" pitchFamily="34" charset="0"/>
                <a:cs typeface="Arial" panose="020B0604020202020204" pitchFamily="34" charset="0"/>
              </a:rPr>
              <a:t>zowel</a:t>
            </a:r>
            <a:r>
              <a:rPr lang="en-GB" sz="2400" baseline="0" dirty="0" smtClean="0">
                <a:solidFill>
                  <a:srgbClr val="54646C"/>
                </a:solidFill>
                <a:latin typeface="Arial" panose="020B0604020202020204" pitchFamily="34" charset="0"/>
                <a:cs typeface="Arial" panose="020B0604020202020204" pitchFamily="34" charset="0"/>
              </a:rPr>
              <a:t> </a:t>
            </a:r>
            <a:r>
              <a:rPr lang="en-GB" sz="2400" baseline="0" dirty="0" err="1" smtClean="0">
                <a:solidFill>
                  <a:srgbClr val="54646C"/>
                </a:solidFill>
                <a:latin typeface="Arial" panose="020B0604020202020204" pitchFamily="34" charset="0"/>
                <a:cs typeface="Arial" panose="020B0604020202020204" pitchFamily="34" charset="0"/>
              </a:rPr>
              <a:t>hoogopgeleid</a:t>
            </a:r>
            <a:r>
              <a:rPr lang="en-GB" sz="2400" baseline="0" dirty="0" smtClean="0">
                <a:solidFill>
                  <a:srgbClr val="54646C"/>
                </a:solidFill>
                <a:latin typeface="Arial" panose="020B0604020202020204" pitchFamily="34" charset="0"/>
                <a:cs typeface="Arial" panose="020B0604020202020204" pitchFamily="34" charset="0"/>
              </a:rPr>
              <a:t> </a:t>
            </a:r>
            <a:r>
              <a:rPr lang="en-GB" sz="2400" baseline="0" dirty="0" err="1" smtClean="0">
                <a:solidFill>
                  <a:srgbClr val="54646C"/>
                </a:solidFill>
                <a:latin typeface="Arial" panose="020B0604020202020204" pitchFamily="34" charset="0"/>
                <a:cs typeface="Arial" panose="020B0604020202020204" pitchFamily="34" charset="0"/>
              </a:rPr>
              <a:t>als</a:t>
            </a:r>
            <a:r>
              <a:rPr lang="en-GB" sz="2400" baseline="0" dirty="0" smtClean="0">
                <a:solidFill>
                  <a:srgbClr val="54646C"/>
                </a:solidFill>
                <a:latin typeface="Arial" panose="020B0604020202020204" pitchFamily="34" charset="0"/>
                <a:cs typeface="Arial" panose="020B0604020202020204" pitchFamily="34" charset="0"/>
              </a:rPr>
              <a:t> </a:t>
            </a:r>
            <a:r>
              <a:rPr lang="en-GB" sz="2400" baseline="0" dirty="0" err="1" smtClean="0">
                <a:solidFill>
                  <a:srgbClr val="54646C"/>
                </a:solidFill>
                <a:latin typeface="Arial" panose="020B0604020202020204" pitchFamily="34" charset="0"/>
                <a:cs typeface="Arial" panose="020B0604020202020204" pitchFamily="34" charset="0"/>
              </a:rPr>
              <a:t>laagopgeleid</a:t>
            </a:r>
            <a:r>
              <a:rPr lang="en-GB" sz="2400" baseline="0" dirty="0" smtClean="0">
                <a:solidFill>
                  <a:srgbClr val="54646C"/>
                </a:solidFill>
                <a:latin typeface="Arial" panose="020B0604020202020204" pitchFamily="34" charset="0"/>
                <a:cs typeface="Arial" panose="020B0604020202020204" pitchFamily="34" charset="0"/>
              </a:rPr>
              <a:t>. 5 </a:t>
            </a:r>
            <a:r>
              <a:rPr lang="en-GB" sz="2400" baseline="0" dirty="0" err="1" smtClean="0">
                <a:solidFill>
                  <a:srgbClr val="54646C"/>
                </a:solidFill>
                <a:latin typeface="Arial" panose="020B0604020202020204" pitchFamily="34" charset="0"/>
                <a:cs typeface="Arial" panose="020B0604020202020204" pitchFamily="34" charset="0"/>
              </a:rPr>
              <a:t>grote</a:t>
            </a:r>
            <a:r>
              <a:rPr lang="en-GB" sz="2400" baseline="0" dirty="0" smtClean="0">
                <a:solidFill>
                  <a:srgbClr val="54646C"/>
                </a:solidFill>
                <a:latin typeface="Arial" panose="020B0604020202020204" pitchFamily="34" charset="0"/>
                <a:cs typeface="Arial" panose="020B0604020202020204" pitchFamily="34" charset="0"/>
              </a:rPr>
              <a:t> </a:t>
            </a:r>
            <a:r>
              <a:rPr lang="en-GB" sz="2400" baseline="0" dirty="0" err="1" smtClean="0">
                <a:solidFill>
                  <a:srgbClr val="54646C"/>
                </a:solidFill>
                <a:latin typeface="Arial" panose="020B0604020202020204" pitchFamily="34" charset="0"/>
                <a:cs typeface="Arial" panose="020B0604020202020204" pitchFamily="34" charset="0"/>
              </a:rPr>
              <a:t>innovatiebanen</a:t>
            </a:r>
            <a:r>
              <a:rPr lang="en-GB" sz="2400" baseline="0" dirty="0" smtClean="0">
                <a:solidFill>
                  <a:srgbClr val="54646C"/>
                </a:solidFill>
                <a:latin typeface="Arial" panose="020B0604020202020204" pitchFamily="34" charset="0"/>
                <a:cs typeface="Arial" panose="020B0604020202020204" pitchFamily="34" charset="0"/>
              </a:rPr>
              <a:t> </a:t>
            </a:r>
            <a:r>
              <a:rPr lang="en-GB" sz="2400" baseline="0" dirty="0" err="1" smtClean="0">
                <a:solidFill>
                  <a:srgbClr val="54646C"/>
                </a:solidFill>
                <a:latin typeface="Arial" panose="020B0604020202020204" pitchFamily="34" charset="0"/>
                <a:cs typeface="Arial" panose="020B0604020202020204" pitchFamily="34" charset="0"/>
              </a:rPr>
              <a:t>specifiek</a:t>
            </a:r>
            <a:r>
              <a:rPr lang="en-GB" sz="2400" baseline="0" dirty="0" smtClean="0">
                <a:solidFill>
                  <a:srgbClr val="54646C"/>
                </a:solidFill>
                <a:latin typeface="Arial" panose="020B0604020202020204" pitchFamily="34" charset="0"/>
                <a:cs typeface="Arial" panose="020B0604020202020204" pitchFamily="34" charset="0"/>
              </a:rPr>
              <a:t> </a:t>
            </a:r>
            <a:r>
              <a:rPr lang="en-GB" sz="2400" baseline="0" dirty="0" err="1" smtClean="0">
                <a:solidFill>
                  <a:srgbClr val="54646C"/>
                </a:solidFill>
                <a:latin typeface="Arial" panose="020B0604020202020204" pitchFamily="34" charset="0"/>
                <a:cs typeface="Arial" panose="020B0604020202020204" pitchFamily="34" charset="0"/>
              </a:rPr>
              <a:t>voor</a:t>
            </a:r>
            <a:r>
              <a:rPr lang="en-GB" sz="2400" baseline="0" dirty="0" smtClean="0">
                <a:solidFill>
                  <a:srgbClr val="54646C"/>
                </a:solidFill>
                <a:latin typeface="Arial" panose="020B0604020202020204" pitchFamily="34" charset="0"/>
                <a:cs typeface="Arial" panose="020B0604020202020204" pitchFamily="34" charset="0"/>
              </a:rPr>
              <a:t> </a:t>
            </a:r>
            <a:r>
              <a:rPr lang="en-GB" sz="2400" baseline="0" dirty="0" err="1" smtClean="0">
                <a:solidFill>
                  <a:srgbClr val="54646C"/>
                </a:solidFill>
                <a:latin typeface="Arial" panose="020B0604020202020204" pitchFamily="34" charset="0"/>
                <a:cs typeface="Arial" panose="020B0604020202020204" pitchFamily="34" charset="0"/>
              </a:rPr>
              <a:t>mensen</a:t>
            </a:r>
            <a:r>
              <a:rPr lang="en-GB" sz="2400" baseline="0" dirty="0" smtClean="0">
                <a:solidFill>
                  <a:srgbClr val="54646C"/>
                </a:solidFill>
                <a:latin typeface="Arial" panose="020B0604020202020204" pitchFamily="34" charset="0"/>
                <a:cs typeface="Arial" panose="020B0604020202020204" pitchFamily="34" charset="0"/>
              </a:rPr>
              <a:t> met </a:t>
            </a:r>
            <a:r>
              <a:rPr lang="en-GB" sz="2400" baseline="0" dirty="0" err="1" smtClean="0">
                <a:solidFill>
                  <a:srgbClr val="54646C"/>
                </a:solidFill>
                <a:latin typeface="Arial" panose="020B0604020202020204" pitchFamily="34" charset="0"/>
                <a:cs typeface="Arial" panose="020B0604020202020204" pitchFamily="34" charset="0"/>
              </a:rPr>
              <a:t>een</a:t>
            </a:r>
            <a:r>
              <a:rPr lang="en-GB" sz="2400" baseline="0" dirty="0" smtClean="0">
                <a:solidFill>
                  <a:srgbClr val="54646C"/>
                </a:solidFill>
                <a:latin typeface="Arial" panose="020B0604020202020204" pitchFamily="34" charset="0"/>
                <a:cs typeface="Arial" panose="020B0604020202020204" pitchFamily="34" charset="0"/>
              </a:rPr>
              <a:t> </a:t>
            </a:r>
            <a:r>
              <a:rPr lang="en-GB" sz="2400" baseline="0" dirty="0" err="1" smtClean="0">
                <a:solidFill>
                  <a:srgbClr val="54646C"/>
                </a:solidFill>
                <a:latin typeface="Arial" panose="020B0604020202020204" pitchFamily="34" charset="0"/>
                <a:cs typeface="Arial" panose="020B0604020202020204" pitchFamily="34" charset="0"/>
              </a:rPr>
              <a:t>grotere</a:t>
            </a:r>
            <a:r>
              <a:rPr lang="en-GB" sz="2400" baseline="0" dirty="0" smtClean="0">
                <a:solidFill>
                  <a:srgbClr val="54646C"/>
                </a:solidFill>
                <a:latin typeface="Arial" panose="020B0604020202020204" pitchFamily="34" charset="0"/>
                <a:cs typeface="Arial" panose="020B0604020202020204" pitchFamily="34" charset="0"/>
              </a:rPr>
              <a:t> </a:t>
            </a:r>
            <a:r>
              <a:rPr lang="en-GB" sz="2400" baseline="0" dirty="0" err="1" smtClean="0">
                <a:solidFill>
                  <a:srgbClr val="54646C"/>
                </a:solidFill>
                <a:latin typeface="Arial" panose="020B0604020202020204" pitchFamily="34" charset="0"/>
                <a:cs typeface="Arial" panose="020B0604020202020204" pitchFamily="34" charset="0"/>
              </a:rPr>
              <a:t>afstand</a:t>
            </a:r>
            <a:r>
              <a:rPr lang="en-GB" sz="2400" baseline="0" dirty="0" smtClean="0">
                <a:solidFill>
                  <a:srgbClr val="54646C"/>
                </a:solidFill>
                <a:latin typeface="Arial" panose="020B0604020202020204" pitchFamily="34" charset="0"/>
                <a:cs typeface="Arial" panose="020B0604020202020204" pitchFamily="34" charset="0"/>
              </a:rPr>
              <a:t> tot de </a:t>
            </a:r>
            <a:r>
              <a:rPr lang="en-GB" sz="2400" baseline="0" dirty="0" err="1" smtClean="0">
                <a:solidFill>
                  <a:srgbClr val="54646C"/>
                </a:solidFill>
                <a:latin typeface="Arial" panose="020B0604020202020204" pitchFamily="34" charset="0"/>
                <a:cs typeface="Arial" panose="020B0604020202020204" pitchFamily="34" charset="0"/>
              </a:rPr>
              <a:t>arbeidsmarkt</a:t>
            </a:r>
            <a:r>
              <a:rPr lang="en-GB" sz="2400" baseline="0" dirty="0" smtClean="0">
                <a:solidFill>
                  <a:srgbClr val="54646C"/>
                </a:solidFill>
                <a:latin typeface="Arial" panose="020B0604020202020204" pitchFamily="34" charset="0"/>
                <a:cs typeface="Arial" panose="020B0604020202020204" pitchFamily="34" charset="0"/>
              </a:rPr>
              <a:t>. </a:t>
            </a:r>
            <a:br>
              <a:rPr lang="en-GB" sz="2400" baseline="0" dirty="0" smtClean="0">
                <a:solidFill>
                  <a:srgbClr val="54646C"/>
                </a:solidFill>
                <a:latin typeface="Arial" panose="020B0604020202020204" pitchFamily="34" charset="0"/>
                <a:cs typeface="Arial" panose="020B0604020202020204" pitchFamily="34" charset="0"/>
              </a:rPr>
            </a:br>
            <a:r>
              <a:rPr lang="en-GB" sz="2400" baseline="0" dirty="0" smtClean="0">
                <a:solidFill>
                  <a:srgbClr val="54646C"/>
                </a:solidFill>
                <a:latin typeface="Arial" panose="020B0604020202020204" pitchFamily="34" charset="0"/>
                <a:cs typeface="Arial" panose="020B0604020202020204" pitchFamily="34" charset="0"/>
              </a:rPr>
              <a:t>Retail &amp; Private Banking </a:t>
            </a:r>
            <a:r>
              <a:rPr lang="en-GB" sz="2400" baseline="0" dirty="0" err="1" smtClean="0">
                <a:solidFill>
                  <a:srgbClr val="54646C"/>
                </a:solidFill>
                <a:latin typeface="Arial" panose="020B0604020202020204" pitchFamily="34" charset="0"/>
                <a:cs typeface="Arial" panose="020B0604020202020204" pitchFamily="34" charset="0"/>
              </a:rPr>
              <a:t>banking</a:t>
            </a:r>
            <a:r>
              <a:rPr lang="en-GB" sz="2400" baseline="0" dirty="0" smtClean="0">
                <a:solidFill>
                  <a:srgbClr val="54646C"/>
                </a:solidFill>
                <a:latin typeface="Arial" panose="020B0604020202020204" pitchFamily="34" charset="0"/>
                <a:cs typeface="Arial" panose="020B0604020202020204" pitchFamily="34" charset="0"/>
              </a:rPr>
              <a:t> </a:t>
            </a:r>
            <a:r>
              <a:rPr lang="en-GB" sz="2400" baseline="0" dirty="0" err="1" smtClean="0">
                <a:solidFill>
                  <a:srgbClr val="54646C"/>
                </a:solidFill>
                <a:latin typeface="Arial" panose="020B0604020202020204" pitchFamily="34" charset="0"/>
                <a:cs typeface="Arial" panose="020B0604020202020204" pitchFamily="34" charset="0"/>
              </a:rPr>
              <a:t>hebben</a:t>
            </a:r>
            <a:r>
              <a:rPr lang="en-GB" sz="2400" baseline="0" dirty="0" smtClean="0">
                <a:solidFill>
                  <a:srgbClr val="54646C"/>
                </a:solidFill>
                <a:latin typeface="Arial" panose="020B0604020202020204" pitchFamily="34" charset="0"/>
                <a:cs typeface="Arial" panose="020B0604020202020204" pitchFamily="34" charset="0"/>
              </a:rPr>
              <a:t> het </a:t>
            </a:r>
            <a:r>
              <a:rPr lang="en-GB" sz="2400" baseline="0" dirty="0" err="1" smtClean="0">
                <a:solidFill>
                  <a:srgbClr val="54646C"/>
                </a:solidFill>
                <a:latin typeface="Arial" panose="020B0604020202020204" pitchFamily="34" charset="0"/>
                <a:cs typeface="Arial" panose="020B0604020202020204" pitchFamily="34" charset="0"/>
              </a:rPr>
              <a:t>warme</a:t>
            </a:r>
            <a:r>
              <a:rPr lang="en-GB" sz="2400" baseline="0" dirty="0" smtClean="0">
                <a:solidFill>
                  <a:srgbClr val="54646C"/>
                </a:solidFill>
                <a:latin typeface="Arial" panose="020B0604020202020204" pitchFamily="34" charset="0"/>
                <a:cs typeface="Arial" panose="020B0604020202020204" pitchFamily="34" charset="0"/>
              </a:rPr>
              <a:t> </a:t>
            </a:r>
            <a:r>
              <a:rPr lang="en-GB" sz="2400" baseline="0" dirty="0" err="1" smtClean="0">
                <a:solidFill>
                  <a:srgbClr val="54646C"/>
                </a:solidFill>
                <a:latin typeface="Arial" panose="020B0604020202020204" pitchFamily="34" charset="0"/>
                <a:cs typeface="Arial" panose="020B0604020202020204" pitchFamily="34" charset="0"/>
              </a:rPr>
              <a:t>welkom</a:t>
            </a:r>
            <a:r>
              <a:rPr lang="en-GB" sz="2400" baseline="0" dirty="0" smtClean="0">
                <a:solidFill>
                  <a:srgbClr val="54646C"/>
                </a:solidFill>
                <a:latin typeface="Arial" panose="020B0604020202020204" pitchFamily="34" charset="0"/>
                <a:cs typeface="Arial" panose="020B0604020202020204" pitchFamily="34" charset="0"/>
              </a:rPr>
              <a:t> </a:t>
            </a:r>
            <a:r>
              <a:rPr lang="en-GB" sz="2400" baseline="0" dirty="0" err="1" smtClean="0">
                <a:solidFill>
                  <a:srgbClr val="54646C"/>
                </a:solidFill>
                <a:latin typeface="Arial" panose="020B0604020202020204" pitchFamily="34" charset="0"/>
                <a:cs typeface="Arial" panose="020B0604020202020204" pitchFamily="34" charset="0"/>
              </a:rPr>
              <a:t>en</a:t>
            </a:r>
            <a:r>
              <a:rPr lang="en-GB" sz="2400" baseline="0" dirty="0" smtClean="0">
                <a:solidFill>
                  <a:srgbClr val="54646C"/>
                </a:solidFill>
                <a:latin typeface="Arial" panose="020B0604020202020204" pitchFamily="34" charset="0"/>
                <a:cs typeface="Arial" panose="020B0604020202020204" pitchFamily="34" charset="0"/>
              </a:rPr>
              <a:t> de </a:t>
            </a:r>
            <a:r>
              <a:rPr lang="en-GB" sz="2400" baseline="0" dirty="0" err="1" smtClean="0">
                <a:solidFill>
                  <a:srgbClr val="54646C"/>
                </a:solidFill>
                <a:latin typeface="Arial" panose="020B0604020202020204" pitchFamily="34" charset="0"/>
                <a:cs typeface="Arial" panose="020B0604020202020204" pitchFamily="34" charset="0"/>
              </a:rPr>
              <a:t>afdeling</a:t>
            </a:r>
            <a:r>
              <a:rPr lang="en-GB" sz="2400" baseline="0" dirty="0" smtClean="0">
                <a:solidFill>
                  <a:srgbClr val="54646C"/>
                </a:solidFill>
                <a:latin typeface="Arial" panose="020B0604020202020204" pitchFamily="34" charset="0"/>
                <a:cs typeface="Arial" panose="020B0604020202020204" pitchFamily="34" charset="0"/>
              </a:rPr>
              <a:t> </a:t>
            </a:r>
            <a:r>
              <a:rPr lang="en-GB" sz="2400" baseline="0" dirty="0" err="1" smtClean="0">
                <a:solidFill>
                  <a:srgbClr val="54646C"/>
                </a:solidFill>
                <a:latin typeface="Arial" panose="020B0604020202020204" pitchFamily="34" charset="0"/>
                <a:cs typeface="Arial" panose="020B0604020202020204" pitchFamily="34" charset="0"/>
              </a:rPr>
              <a:t>Hypotheek</a:t>
            </a:r>
            <a:r>
              <a:rPr lang="en-GB" sz="2400" baseline="0" dirty="0" smtClean="0">
                <a:solidFill>
                  <a:srgbClr val="54646C"/>
                </a:solidFill>
                <a:latin typeface="Arial" panose="020B0604020202020204" pitchFamily="34" charset="0"/>
                <a:cs typeface="Arial" panose="020B0604020202020204" pitchFamily="34" charset="0"/>
              </a:rPr>
              <a:t>, </a:t>
            </a:r>
            <a:r>
              <a:rPr lang="en-GB" sz="2400" baseline="0" dirty="0" err="1" smtClean="0">
                <a:solidFill>
                  <a:srgbClr val="54646C"/>
                </a:solidFill>
                <a:latin typeface="Arial" panose="020B0604020202020204" pitchFamily="34" charset="0"/>
                <a:cs typeface="Arial" panose="020B0604020202020204" pitchFamily="34" charset="0"/>
              </a:rPr>
              <a:t>Dagelijkse</a:t>
            </a:r>
            <a:r>
              <a:rPr lang="en-GB" sz="2400" baseline="0" dirty="0" smtClean="0">
                <a:solidFill>
                  <a:srgbClr val="54646C"/>
                </a:solidFill>
                <a:latin typeface="Arial" panose="020B0604020202020204" pitchFamily="34" charset="0"/>
                <a:cs typeface="Arial" panose="020B0604020202020204" pitchFamily="34" charset="0"/>
              </a:rPr>
              <a:t> </a:t>
            </a:r>
            <a:r>
              <a:rPr lang="en-GB" sz="2400" baseline="0" dirty="0" err="1" smtClean="0">
                <a:solidFill>
                  <a:srgbClr val="54646C"/>
                </a:solidFill>
                <a:latin typeface="Arial" panose="020B0604020202020204" pitchFamily="34" charset="0"/>
                <a:cs typeface="Arial" panose="020B0604020202020204" pitchFamily="34" charset="0"/>
              </a:rPr>
              <a:t>Bankzaken</a:t>
            </a:r>
            <a:r>
              <a:rPr lang="en-GB" sz="2400" baseline="0" dirty="0" smtClean="0">
                <a:solidFill>
                  <a:srgbClr val="54646C"/>
                </a:solidFill>
                <a:latin typeface="Arial" panose="020B0604020202020204" pitchFamily="34" charset="0"/>
                <a:cs typeface="Arial" panose="020B0604020202020204" pitchFamily="34" charset="0"/>
              </a:rPr>
              <a:t> </a:t>
            </a:r>
            <a:r>
              <a:rPr lang="en-GB" sz="2400" baseline="0" dirty="0" err="1" smtClean="0">
                <a:solidFill>
                  <a:srgbClr val="54646C"/>
                </a:solidFill>
                <a:latin typeface="Arial" panose="020B0604020202020204" pitchFamily="34" charset="0"/>
                <a:cs typeface="Arial" panose="020B0604020202020204" pitchFamily="34" charset="0"/>
              </a:rPr>
              <a:t>en</a:t>
            </a:r>
            <a:r>
              <a:rPr lang="en-GB" sz="2400" baseline="0" dirty="0" smtClean="0">
                <a:solidFill>
                  <a:srgbClr val="54646C"/>
                </a:solidFill>
                <a:latin typeface="Arial" panose="020B0604020202020204" pitchFamily="34" charset="0"/>
                <a:cs typeface="Arial" panose="020B0604020202020204" pitchFamily="34" charset="0"/>
              </a:rPr>
              <a:t> </a:t>
            </a:r>
            <a:r>
              <a:rPr lang="en-GB" sz="2400" baseline="0" dirty="0" err="1" smtClean="0">
                <a:solidFill>
                  <a:srgbClr val="54646C"/>
                </a:solidFill>
                <a:latin typeface="Arial" panose="020B0604020202020204" pitchFamily="34" charset="0"/>
                <a:cs typeface="Arial" panose="020B0604020202020204" pitchFamily="34" charset="0"/>
              </a:rPr>
              <a:t>Inkomen</a:t>
            </a:r>
            <a:r>
              <a:rPr lang="en-GB" sz="2400" baseline="0" dirty="0" smtClean="0">
                <a:solidFill>
                  <a:srgbClr val="54646C"/>
                </a:solidFill>
                <a:latin typeface="Arial" panose="020B0604020202020204" pitchFamily="34" charset="0"/>
                <a:cs typeface="Arial" panose="020B0604020202020204" pitchFamily="34" charset="0"/>
              </a:rPr>
              <a:t> </a:t>
            </a:r>
            <a:r>
              <a:rPr lang="en-GB" sz="2400" baseline="0" dirty="0" err="1" smtClean="0">
                <a:solidFill>
                  <a:srgbClr val="54646C"/>
                </a:solidFill>
                <a:latin typeface="Arial" panose="020B0604020202020204" pitchFamily="34" charset="0"/>
                <a:cs typeface="Arial" panose="020B0604020202020204" pitchFamily="34" charset="0"/>
              </a:rPr>
              <a:t>en</a:t>
            </a:r>
            <a:r>
              <a:rPr lang="en-GB" sz="2400" baseline="0" dirty="0" smtClean="0">
                <a:solidFill>
                  <a:srgbClr val="54646C"/>
                </a:solidFill>
                <a:latin typeface="Arial" panose="020B0604020202020204" pitchFamily="34" charset="0"/>
                <a:cs typeface="Arial" panose="020B0604020202020204" pitchFamily="34" charset="0"/>
              </a:rPr>
              <a:t> </a:t>
            </a:r>
            <a:r>
              <a:rPr lang="en-GB" sz="2400" baseline="0" dirty="0" err="1" smtClean="0">
                <a:solidFill>
                  <a:srgbClr val="54646C"/>
                </a:solidFill>
                <a:latin typeface="Arial" panose="020B0604020202020204" pitchFamily="34" charset="0"/>
                <a:cs typeface="Arial" panose="020B0604020202020204" pitchFamily="34" charset="0"/>
              </a:rPr>
              <a:t>Vermogen</a:t>
            </a:r>
            <a:r>
              <a:rPr lang="en-GB" sz="2400" baseline="0" dirty="0" smtClean="0">
                <a:solidFill>
                  <a:srgbClr val="54646C"/>
                </a:solidFill>
                <a:latin typeface="Arial" panose="020B0604020202020204" pitchFamily="34" charset="0"/>
                <a:cs typeface="Arial" panose="020B0604020202020204" pitchFamily="34" charset="0"/>
              </a:rPr>
              <a:t> in </a:t>
            </a:r>
            <a:r>
              <a:rPr lang="en-GB" sz="2400" baseline="0" dirty="0" err="1" smtClean="0">
                <a:solidFill>
                  <a:srgbClr val="54646C"/>
                </a:solidFill>
                <a:latin typeface="Arial" panose="020B0604020202020204" pitchFamily="34" charset="0"/>
                <a:cs typeface="Arial" panose="020B0604020202020204" pitchFamily="34" charset="0"/>
              </a:rPr>
              <a:t>gebarentaal</a:t>
            </a:r>
            <a:r>
              <a:rPr lang="en-GB" sz="2400" baseline="0" dirty="0" smtClean="0">
                <a:solidFill>
                  <a:srgbClr val="54646C"/>
                </a:solidFill>
                <a:latin typeface="Arial" panose="020B0604020202020204" pitchFamily="34" charset="0"/>
                <a:cs typeface="Arial" panose="020B0604020202020204" pitchFamily="34" charset="0"/>
              </a:rPr>
              <a:t>.</a:t>
            </a:r>
            <a:br>
              <a:rPr lang="en-GB" sz="2400" baseline="0" dirty="0" smtClean="0">
                <a:solidFill>
                  <a:srgbClr val="54646C"/>
                </a:solidFill>
                <a:latin typeface="Arial" panose="020B0604020202020204" pitchFamily="34" charset="0"/>
                <a:cs typeface="Arial" panose="020B0604020202020204" pitchFamily="34" charset="0"/>
              </a:rPr>
            </a:br>
            <a:r>
              <a:rPr lang="en-GB" sz="2400" baseline="0" dirty="0" smtClean="0">
                <a:solidFill>
                  <a:srgbClr val="54646C"/>
                </a:solidFill>
                <a:latin typeface="Arial" panose="020B0604020202020204" pitchFamily="34" charset="0"/>
                <a:cs typeface="Arial" panose="020B0604020202020204" pitchFamily="34" charset="0"/>
              </a:rPr>
              <a:t>Commercial Banking </a:t>
            </a:r>
            <a:r>
              <a:rPr lang="en-GB" sz="2400" baseline="0" dirty="0" err="1" smtClean="0">
                <a:solidFill>
                  <a:srgbClr val="54646C"/>
                </a:solidFill>
                <a:latin typeface="Arial" panose="020B0604020202020204" pitchFamily="34" charset="0"/>
                <a:cs typeface="Arial" panose="020B0604020202020204" pitchFamily="34" charset="0"/>
              </a:rPr>
              <a:t>onderscheidt</a:t>
            </a:r>
            <a:r>
              <a:rPr lang="en-GB" sz="2400" baseline="0" dirty="0" smtClean="0">
                <a:solidFill>
                  <a:srgbClr val="54646C"/>
                </a:solidFill>
                <a:latin typeface="Arial" panose="020B0604020202020204" pitchFamily="34" charset="0"/>
                <a:cs typeface="Arial" panose="020B0604020202020204" pitchFamily="34" charset="0"/>
              </a:rPr>
              <a:t> </a:t>
            </a:r>
            <a:r>
              <a:rPr lang="en-GB" sz="2400" baseline="0" dirty="0" err="1" smtClean="0">
                <a:solidFill>
                  <a:srgbClr val="54646C"/>
                </a:solidFill>
                <a:latin typeface="Arial" panose="020B0604020202020204" pitchFamily="34" charset="0"/>
                <a:cs typeface="Arial" panose="020B0604020202020204" pitchFamily="34" charset="0"/>
              </a:rPr>
              <a:t>zich</a:t>
            </a:r>
            <a:r>
              <a:rPr lang="en-GB" sz="2400" baseline="0" dirty="0" smtClean="0">
                <a:solidFill>
                  <a:srgbClr val="54646C"/>
                </a:solidFill>
                <a:latin typeface="Arial" panose="020B0604020202020204" pitchFamily="34" charset="0"/>
                <a:cs typeface="Arial" panose="020B0604020202020204" pitchFamily="34" charset="0"/>
              </a:rPr>
              <a:t> door de </a:t>
            </a:r>
            <a:r>
              <a:rPr lang="en-GB" sz="2400" baseline="0" dirty="0" err="1" smtClean="0">
                <a:solidFill>
                  <a:srgbClr val="54646C"/>
                </a:solidFill>
                <a:latin typeface="Arial" panose="020B0604020202020204" pitchFamily="34" charset="0"/>
                <a:cs typeface="Arial" panose="020B0604020202020204" pitchFamily="34" charset="0"/>
              </a:rPr>
              <a:t>inzet</a:t>
            </a:r>
            <a:r>
              <a:rPr lang="en-GB" sz="2400" baseline="0" dirty="0" smtClean="0">
                <a:solidFill>
                  <a:srgbClr val="54646C"/>
                </a:solidFill>
                <a:latin typeface="Arial" panose="020B0604020202020204" pitchFamily="34" charset="0"/>
                <a:cs typeface="Arial" panose="020B0604020202020204" pitchFamily="34" charset="0"/>
              </a:rPr>
              <a:t> van de </a:t>
            </a:r>
            <a:r>
              <a:rPr lang="en-GB" sz="2400" baseline="0" dirty="0" err="1" smtClean="0">
                <a:solidFill>
                  <a:srgbClr val="54646C"/>
                </a:solidFill>
                <a:latin typeface="Arial" panose="020B0604020202020204" pitchFamily="34" charset="0"/>
                <a:cs typeface="Arial" panose="020B0604020202020204" pitchFamily="34" charset="0"/>
              </a:rPr>
              <a:t>Participatieadviseur</a:t>
            </a:r>
            <a:r>
              <a:rPr lang="en-GB" sz="2400" baseline="0" dirty="0" smtClean="0">
                <a:solidFill>
                  <a:srgbClr val="54646C"/>
                </a:solidFill>
                <a:latin typeface="Arial" panose="020B0604020202020204" pitchFamily="34" charset="0"/>
                <a:cs typeface="Arial" panose="020B0604020202020204" pitchFamily="34" charset="0"/>
              </a:rPr>
              <a:t>. T&amp;HR </a:t>
            </a:r>
            <a:r>
              <a:rPr lang="en-GB" sz="2400" baseline="0" dirty="0" err="1" smtClean="0">
                <a:solidFill>
                  <a:srgbClr val="54646C"/>
                </a:solidFill>
                <a:latin typeface="Arial" panose="020B0604020202020204" pitchFamily="34" charset="0"/>
                <a:cs typeface="Arial" panose="020B0604020202020204" pitchFamily="34" charset="0"/>
              </a:rPr>
              <a:t>heeft</a:t>
            </a:r>
            <a:r>
              <a:rPr lang="en-GB" sz="2400" baseline="0" dirty="0" smtClean="0">
                <a:solidFill>
                  <a:srgbClr val="54646C"/>
                </a:solidFill>
                <a:latin typeface="Arial" panose="020B0604020202020204" pitchFamily="34" charset="0"/>
                <a:cs typeface="Arial" panose="020B0604020202020204" pitchFamily="34" charset="0"/>
              </a:rPr>
              <a:t> de B-Able Desk.</a:t>
            </a:r>
            <a:br>
              <a:rPr lang="en-GB" sz="2400" baseline="0" dirty="0" smtClean="0">
                <a:solidFill>
                  <a:srgbClr val="54646C"/>
                </a:solidFill>
                <a:latin typeface="Arial" panose="020B0604020202020204" pitchFamily="34" charset="0"/>
                <a:cs typeface="Arial" panose="020B0604020202020204" pitchFamily="34" charset="0"/>
              </a:rPr>
            </a:br>
            <a:r>
              <a:rPr lang="en-GB" sz="2400" baseline="0" dirty="0" smtClean="0">
                <a:solidFill>
                  <a:srgbClr val="54646C"/>
                </a:solidFill>
                <a:latin typeface="Arial" panose="020B0604020202020204" pitchFamily="34" charset="0"/>
                <a:cs typeface="Arial" panose="020B0604020202020204" pitchFamily="34" charset="0"/>
              </a:rPr>
              <a:t>Finance/CIB/Audit </a:t>
            </a:r>
            <a:r>
              <a:rPr lang="en-GB" sz="2400" baseline="0" dirty="0" err="1" smtClean="0">
                <a:solidFill>
                  <a:srgbClr val="54646C"/>
                </a:solidFill>
                <a:latin typeface="Arial" panose="020B0604020202020204" pitchFamily="34" charset="0"/>
                <a:cs typeface="Arial" panose="020B0604020202020204" pitchFamily="34" charset="0"/>
              </a:rPr>
              <a:t>hebben</a:t>
            </a:r>
            <a:r>
              <a:rPr lang="en-GB" sz="2400" baseline="0" dirty="0" smtClean="0">
                <a:solidFill>
                  <a:srgbClr val="54646C"/>
                </a:solidFill>
                <a:latin typeface="Arial" panose="020B0604020202020204" pitchFamily="34" charset="0"/>
                <a:cs typeface="Arial" panose="020B0604020202020204" pitchFamily="34" charset="0"/>
              </a:rPr>
              <a:t> de </a:t>
            </a:r>
            <a:r>
              <a:rPr lang="en-GB" sz="2400" baseline="0" dirty="0" err="1" smtClean="0">
                <a:solidFill>
                  <a:srgbClr val="54646C"/>
                </a:solidFill>
                <a:latin typeface="Arial" panose="020B0604020202020204" pitchFamily="34" charset="0"/>
                <a:cs typeface="Arial" panose="020B0604020202020204" pitchFamily="34" charset="0"/>
              </a:rPr>
              <a:t>autisme</a:t>
            </a:r>
            <a:r>
              <a:rPr lang="en-GB" sz="2400" baseline="0" dirty="0" smtClean="0">
                <a:solidFill>
                  <a:srgbClr val="54646C"/>
                </a:solidFill>
                <a:latin typeface="Arial" panose="020B0604020202020204" pitchFamily="34" charset="0"/>
                <a:cs typeface="Arial" panose="020B0604020202020204" pitchFamily="34" charset="0"/>
              </a:rPr>
              <a:t> </a:t>
            </a:r>
            <a:r>
              <a:rPr lang="en-GB" sz="2400" baseline="0" dirty="0" err="1" smtClean="0">
                <a:solidFill>
                  <a:srgbClr val="54646C"/>
                </a:solidFill>
                <a:latin typeface="Arial" panose="020B0604020202020204" pitchFamily="34" charset="0"/>
                <a:cs typeface="Arial" panose="020B0604020202020204" pitchFamily="34" charset="0"/>
              </a:rPr>
              <a:t>ambassadeur</a:t>
            </a:r>
            <a:r>
              <a:rPr lang="en-GB" sz="2400" baseline="0" dirty="0" smtClean="0">
                <a:solidFill>
                  <a:srgbClr val="54646C"/>
                </a:solidFill>
                <a:latin typeface="Arial" panose="020B0604020202020204" pitchFamily="34" charset="0"/>
                <a:cs typeface="Arial" panose="020B0604020202020204" pitchFamily="34" charset="0"/>
              </a:rPr>
              <a:t>. </a:t>
            </a:r>
            <a:br>
              <a:rPr lang="en-GB" sz="2400" baseline="0" dirty="0" smtClean="0">
                <a:solidFill>
                  <a:srgbClr val="54646C"/>
                </a:solidFill>
                <a:latin typeface="Arial" panose="020B0604020202020204" pitchFamily="34" charset="0"/>
                <a:cs typeface="Arial" panose="020B0604020202020204" pitchFamily="34" charset="0"/>
              </a:rPr>
            </a:br>
            <a:endParaRPr lang="en-GB" sz="2400" baseline="0" dirty="0" smtClean="0">
              <a:solidFill>
                <a:srgbClr val="54646C"/>
              </a:solidFill>
              <a:latin typeface="Arial" panose="020B0604020202020204" pitchFamily="34" charset="0"/>
              <a:cs typeface="Arial" panose="020B0604020202020204" pitchFamily="34" charset="0"/>
            </a:endParaRPr>
          </a:p>
          <a:p>
            <a:endParaRPr lang="en-GB" sz="2400" baseline="0" dirty="0" smtClean="0">
              <a:solidFill>
                <a:srgbClr val="54646C"/>
              </a:solidFill>
              <a:latin typeface="Arial" panose="020B0604020202020204" pitchFamily="34" charset="0"/>
              <a:cs typeface="Arial" panose="020B0604020202020204" pitchFamily="34" charset="0"/>
            </a:endParaRPr>
          </a:p>
          <a:p>
            <a:r>
              <a:rPr lang="en-GB" sz="2400" dirty="0" smtClean="0">
                <a:solidFill>
                  <a:srgbClr val="54646C"/>
                </a:solidFill>
                <a:latin typeface="Arial" panose="020B0604020202020204" pitchFamily="34" charset="0"/>
                <a:cs typeface="Arial" panose="020B0604020202020204" pitchFamily="34" charset="0"/>
              </a:rPr>
              <a:t/>
            </a:r>
            <a:br>
              <a:rPr lang="en-GB" sz="2400" dirty="0" smtClean="0">
                <a:solidFill>
                  <a:srgbClr val="54646C"/>
                </a:solidFill>
                <a:latin typeface="Arial" panose="020B0604020202020204" pitchFamily="34" charset="0"/>
                <a:cs typeface="Arial" panose="020B0604020202020204" pitchFamily="34" charset="0"/>
              </a:rPr>
            </a:br>
            <a:endParaRPr lang="en-GB" sz="2400" dirty="0" smtClean="0">
              <a:solidFill>
                <a:srgbClr val="54646C"/>
              </a:solidFill>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42190715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838" y="808038"/>
            <a:ext cx="7185026" cy="4041775"/>
          </a:xfrm>
        </p:spPr>
      </p:sp>
      <p:sp>
        <p:nvSpPr>
          <p:cNvPr id="3" name="Notes Placeholder 2"/>
          <p:cNvSpPr>
            <a:spLocks noGrp="1"/>
          </p:cNvSpPr>
          <p:nvPr>
            <p:ph type="body" idx="1"/>
          </p:nvPr>
        </p:nvSpPr>
        <p:spPr/>
        <p:txBody>
          <a:bodyPr/>
          <a:lstStyle/>
          <a:p>
            <a:r>
              <a:rPr lang="en-GB" sz="2400" dirty="0" smtClean="0">
                <a:solidFill>
                  <a:srgbClr val="54646C"/>
                </a:solidFill>
                <a:latin typeface="Arial" panose="020B0604020202020204" pitchFamily="34" charset="0"/>
                <a:cs typeface="Arial" panose="020B0604020202020204" pitchFamily="34" charset="0"/>
              </a:rPr>
              <a:t>Sven </a:t>
            </a:r>
            <a:r>
              <a:rPr lang="en-GB" sz="2400" dirty="0" err="1" smtClean="0">
                <a:solidFill>
                  <a:srgbClr val="54646C"/>
                </a:solidFill>
                <a:latin typeface="Arial" panose="020B0604020202020204" pitchFamily="34" charset="0"/>
                <a:cs typeface="Arial" panose="020B0604020202020204" pitchFamily="34" charset="0"/>
              </a:rPr>
              <a:t>vertelt</a:t>
            </a:r>
            <a:r>
              <a:rPr lang="en-GB" sz="2400" dirty="0" smtClean="0">
                <a:solidFill>
                  <a:srgbClr val="54646C"/>
                </a:solidFill>
                <a:latin typeface="Arial" panose="020B0604020202020204" pitchFamily="34" charset="0"/>
                <a:cs typeface="Arial" panose="020B0604020202020204" pitchFamily="34" charset="0"/>
              </a:rPr>
              <a:t>:</a:t>
            </a:r>
            <a:br>
              <a:rPr lang="en-GB" sz="2400" dirty="0" smtClean="0">
                <a:solidFill>
                  <a:srgbClr val="54646C"/>
                </a:solidFill>
                <a:latin typeface="Arial" panose="020B0604020202020204" pitchFamily="34" charset="0"/>
                <a:cs typeface="Arial" panose="020B0604020202020204" pitchFamily="34" charset="0"/>
              </a:rPr>
            </a:br>
            <a:r>
              <a:rPr lang="en-GB" sz="2400" dirty="0" smtClean="0">
                <a:solidFill>
                  <a:srgbClr val="54646C"/>
                </a:solidFill>
                <a:latin typeface="Arial" panose="020B0604020202020204" pitchFamily="34" charset="0"/>
                <a:cs typeface="Arial" panose="020B0604020202020204" pitchFamily="34" charset="0"/>
              </a:rPr>
              <a:t/>
            </a:r>
            <a:br>
              <a:rPr lang="en-GB" sz="2400" dirty="0" smtClean="0">
                <a:solidFill>
                  <a:srgbClr val="54646C"/>
                </a:solidFill>
                <a:latin typeface="Arial" panose="020B0604020202020204" pitchFamily="34" charset="0"/>
                <a:cs typeface="Arial" panose="020B0604020202020204" pitchFamily="34" charset="0"/>
              </a:rPr>
            </a:br>
            <a:r>
              <a:rPr lang="en-GB" sz="2400" dirty="0" smtClean="0">
                <a:solidFill>
                  <a:srgbClr val="54646C"/>
                </a:solidFill>
                <a:latin typeface="Arial" panose="020B0604020202020204" pitchFamily="34" charset="0"/>
                <a:cs typeface="Arial" panose="020B0604020202020204" pitchFamily="34" charset="0"/>
              </a:rPr>
              <a:t>Wat </a:t>
            </a:r>
            <a:r>
              <a:rPr lang="en-GB" sz="2400" dirty="0" err="1" smtClean="0">
                <a:solidFill>
                  <a:srgbClr val="54646C"/>
                </a:solidFill>
                <a:latin typeface="Arial" panose="020B0604020202020204" pitchFamily="34" charset="0"/>
                <a:cs typeface="Arial" panose="020B0604020202020204" pitchFamily="34" charset="0"/>
              </a:rPr>
              <a:t>zijn</a:t>
            </a:r>
            <a:r>
              <a:rPr lang="en-GB" sz="2400" dirty="0" smtClean="0">
                <a:solidFill>
                  <a:srgbClr val="54646C"/>
                </a:solidFill>
                <a:latin typeface="Arial" panose="020B0604020202020204" pitchFamily="34" charset="0"/>
                <a:cs typeface="Arial" panose="020B0604020202020204" pitchFamily="34" charset="0"/>
              </a:rPr>
              <a:t> </a:t>
            </a:r>
            <a:r>
              <a:rPr lang="en-GB" sz="2400" dirty="0" err="1" smtClean="0">
                <a:solidFill>
                  <a:srgbClr val="54646C"/>
                </a:solidFill>
                <a:latin typeface="Arial" panose="020B0604020202020204" pitchFamily="34" charset="0"/>
                <a:cs typeface="Arial" panose="020B0604020202020204" pitchFamily="34" charset="0"/>
              </a:rPr>
              <a:t>mensen</a:t>
            </a:r>
            <a:r>
              <a:rPr lang="en-GB" sz="2400" dirty="0" smtClean="0">
                <a:solidFill>
                  <a:srgbClr val="54646C"/>
                </a:solidFill>
                <a:latin typeface="Arial" panose="020B0604020202020204" pitchFamily="34" charset="0"/>
                <a:cs typeface="Arial" panose="020B0604020202020204" pitchFamily="34" charset="0"/>
              </a:rPr>
              <a:t> met</a:t>
            </a:r>
            <a:r>
              <a:rPr lang="en-GB" sz="2400" baseline="0" dirty="0" smtClean="0">
                <a:solidFill>
                  <a:srgbClr val="54646C"/>
                </a:solidFill>
                <a:latin typeface="Arial" panose="020B0604020202020204" pitchFamily="34" charset="0"/>
                <a:cs typeface="Arial" panose="020B0604020202020204" pitchFamily="34" charset="0"/>
              </a:rPr>
              <a:t> </a:t>
            </a:r>
            <a:r>
              <a:rPr lang="en-GB" sz="2400" baseline="0" dirty="0" err="1" smtClean="0">
                <a:solidFill>
                  <a:srgbClr val="54646C"/>
                </a:solidFill>
                <a:latin typeface="Arial" panose="020B0604020202020204" pitchFamily="34" charset="0"/>
                <a:cs typeface="Arial" panose="020B0604020202020204" pitchFamily="34" charset="0"/>
              </a:rPr>
              <a:t>een</a:t>
            </a:r>
            <a:r>
              <a:rPr lang="en-GB" sz="2400" baseline="0" dirty="0" smtClean="0">
                <a:solidFill>
                  <a:srgbClr val="54646C"/>
                </a:solidFill>
                <a:latin typeface="Arial" panose="020B0604020202020204" pitchFamily="34" charset="0"/>
                <a:cs typeface="Arial" panose="020B0604020202020204" pitchFamily="34" charset="0"/>
              </a:rPr>
              <a:t> </a:t>
            </a:r>
            <a:r>
              <a:rPr lang="en-GB" sz="2400" baseline="0" dirty="0" err="1" smtClean="0">
                <a:solidFill>
                  <a:srgbClr val="54646C"/>
                </a:solidFill>
                <a:latin typeface="Arial" panose="020B0604020202020204" pitchFamily="34" charset="0"/>
                <a:cs typeface="Arial" panose="020B0604020202020204" pitchFamily="34" charset="0"/>
              </a:rPr>
              <a:t>beperking</a:t>
            </a:r>
            <a:r>
              <a:rPr lang="en-GB" sz="2400" baseline="0" dirty="0" smtClean="0">
                <a:solidFill>
                  <a:srgbClr val="54646C"/>
                </a:solidFill>
                <a:latin typeface="Arial" panose="020B0604020202020204" pitchFamily="34" charset="0"/>
                <a:cs typeface="Arial" panose="020B0604020202020204" pitchFamily="34" charset="0"/>
              </a:rPr>
              <a:t>? </a:t>
            </a:r>
            <a:br>
              <a:rPr lang="en-GB" sz="2400" baseline="0" dirty="0" smtClean="0">
                <a:solidFill>
                  <a:srgbClr val="54646C"/>
                </a:solidFill>
                <a:latin typeface="Arial" panose="020B0604020202020204" pitchFamily="34" charset="0"/>
                <a:cs typeface="Arial" panose="020B0604020202020204" pitchFamily="34" charset="0"/>
              </a:rPr>
            </a:br>
            <a:r>
              <a:rPr lang="en-GB" sz="2400" baseline="0" dirty="0" err="1" smtClean="0">
                <a:solidFill>
                  <a:srgbClr val="54646C"/>
                </a:solidFill>
                <a:latin typeface="Arial" panose="020B0604020202020204" pitchFamily="34" charset="0"/>
                <a:cs typeface="Arial" panose="020B0604020202020204" pitchFamily="34" charset="0"/>
              </a:rPr>
              <a:t>Lichamelijke</a:t>
            </a:r>
            <a:r>
              <a:rPr lang="en-GB" sz="2400" baseline="0" dirty="0" smtClean="0">
                <a:solidFill>
                  <a:srgbClr val="54646C"/>
                </a:solidFill>
                <a:latin typeface="Arial" panose="020B0604020202020204" pitchFamily="34" charset="0"/>
                <a:cs typeface="Arial" panose="020B0604020202020204" pitchFamily="34" charset="0"/>
              </a:rPr>
              <a:t> </a:t>
            </a:r>
            <a:r>
              <a:rPr lang="en-GB" sz="2400" baseline="0" dirty="0" err="1" smtClean="0">
                <a:solidFill>
                  <a:srgbClr val="54646C"/>
                </a:solidFill>
                <a:latin typeface="Arial" panose="020B0604020202020204" pitchFamily="34" charset="0"/>
                <a:cs typeface="Arial" panose="020B0604020202020204" pitchFamily="34" charset="0"/>
              </a:rPr>
              <a:t>beperking</a:t>
            </a:r>
            <a:r>
              <a:rPr lang="en-GB" sz="2400" baseline="0" dirty="0" smtClean="0">
                <a:solidFill>
                  <a:srgbClr val="54646C"/>
                </a:solidFill>
                <a:latin typeface="Arial" panose="020B0604020202020204" pitchFamily="34" charset="0"/>
                <a:cs typeface="Arial" panose="020B0604020202020204" pitchFamily="34" charset="0"/>
              </a:rPr>
              <a:t> 		4% </a:t>
            </a:r>
            <a:br>
              <a:rPr lang="en-GB" sz="2400" baseline="0" dirty="0" smtClean="0">
                <a:solidFill>
                  <a:srgbClr val="54646C"/>
                </a:solidFill>
                <a:latin typeface="Arial" panose="020B0604020202020204" pitchFamily="34" charset="0"/>
                <a:cs typeface="Arial" panose="020B0604020202020204" pitchFamily="34" charset="0"/>
              </a:rPr>
            </a:br>
            <a:r>
              <a:rPr lang="en-GB" sz="2400" baseline="0" dirty="0" err="1" smtClean="0">
                <a:solidFill>
                  <a:srgbClr val="54646C"/>
                </a:solidFill>
                <a:latin typeface="Arial" panose="020B0604020202020204" pitchFamily="34" charset="0"/>
                <a:cs typeface="Arial" panose="020B0604020202020204" pitchFamily="34" charset="0"/>
              </a:rPr>
              <a:t>Chronisch</a:t>
            </a:r>
            <a:r>
              <a:rPr lang="en-GB" sz="2400" baseline="0" dirty="0" smtClean="0">
                <a:solidFill>
                  <a:srgbClr val="54646C"/>
                </a:solidFill>
                <a:latin typeface="Arial" panose="020B0604020202020204" pitchFamily="34" charset="0"/>
                <a:cs typeface="Arial" panose="020B0604020202020204" pitchFamily="34" charset="0"/>
              </a:rPr>
              <a:t> </a:t>
            </a:r>
            <a:r>
              <a:rPr lang="en-GB" sz="2400" baseline="0" dirty="0" err="1" smtClean="0">
                <a:solidFill>
                  <a:srgbClr val="54646C"/>
                </a:solidFill>
                <a:latin typeface="Arial" panose="020B0604020202020204" pitchFamily="34" charset="0"/>
                <a:cs typeface="Arial" panose="020B0604020202020204" pitchFamily="34" charset="0"/>
              </a:rPr>
              <a:t>Zieken</a:t>
            </a:r>
            <a:r>
              <a:rPr lang="en-GB" sz="2400" baseline="0" dirty="0" smtClean="0">
                <a:solidFill>
                  <a:srgbClr val="54646C"/>
                </a:solidFill>
                <a:latin typeface="Arial" panose="020B0604020202020204" pitchFamily="34" charset="0"/>
                <a:cs typeface="Arial" panose="020B0604020202020204" pitchFamily="34" charset="0"/>
              </a:rPr>
              <a:t> met </a:t>
            </a:r>
            <a:r>
              <a:rPr lang="en-GB" sz="2400" baseline="0" dirty="0" err="1" smtClean="0">
                <a:solidFill>
                  <a:srgbClr val="54646C"/>
                </a:solidFill>
                <a:latin typeface="Arial" panose="020B0604020202020204" pitchFamily="34" charset="0"/>
                <a:cs typeface="Arial" panose="020B0604020202020204" pitchFamily="34" charset="0"/>
              </a:rPr>
              <a:t>een</a:t>
            </a:r>
            <a:r>
              <a:rPr lang="en-GB" sz="2400" baseline="0" dirty="0" smtClean="0">
                <a:solidFill>
                  <a:srgbClr val="54646C"/>
                </a:solidFill>
                <a:latin typeface="Arial" panose="020B0604020202020204" pitchFamily="34" charset="0"/>
                <a:cs typeface="Arial" panose="020B0604020202020204" pitchFamily="34" charset="0"/>
              </a:rPr>
              <a:t> </a:t>
            </a:r>
            <a:r>
              <a:rPr lang="en-GB" sz="2400" baseline="0" dirty="0" err="1" smtClean="0">
                <a:solidFill>
                  <a:srgbClr val="54646C"/>
                </a:solidFill>
                <a:latin typeface="Arial" panose="020B0604020202020204" pitchFamily="34" charset="0"/>
                <a:cs typeface="Arial" panose="020B0604020202020204" pitchFamily="34" charset="0"/>
              </a:rPr>
              <a:t>beperking</a:t>
            </a:r>
            <a:r>
              <a:rPr lang="en-GB" sz="2400" baseline="0" dirty="0" smtClean="0">
                <a:solidFill>
                  <a:srgbClr val="54646C"/>
                </a:solidFill>
                <a:latin typeface="Arial" panose="020B0604020202020204" pitchFamily="34" charset="0"/>
                <a:cs typeface="Arial" panose="020B0604020202020204" pitchFamily="34" charset="0"/>
              </a:rPr>
              <a:t>	7%</a:t>
            </a:r>
            <a:br>
              <a:rPr lang="en-GB" sz="2400" baseline="0" dirty="0" smtClean="0">
                <a:solidFill>
                  <a:srgbClr val="54646C"/>
                </a:solidFill>
                <a:latin typeface="Arial" panose="020B0604020202020204" pitchFamily="34" charset="0"/>
                <a:cs typeface="Arial" panose="020B0604020202020204" pitchFamily="34" charset="0"/>
              </a:rPr>
            </a:br>
            <a:r>
              <a:rPr lang="en-GB" sz="2400" baseline="0" dirty="0" err="1" smtClean="0">
                <a:solidFill>
                  <a:srgbClr val="54646C"/>
                </a:solidFill>
                <a:latin typeface="Arial" panose="020B0604020202020204" pitchFamily="34" charset="0"/>
                <a:cs typeface="Arial" panose="020B0604020202020204" pitchFamily="34" charset="0"/>
              </a:rPr>
              <a:t>Zintuiglijke</a:t>
            </a:r>
            <a:r>
              <a:rPr lang="en-GB" sz="2400" baseline="0" dirty="0" smtClean="0">
                <a:solidFill>
                  <a:srgbClr val="54646C"/>
                </a:solidFill>
                <a:latin typeface="Arial" panose="020B0604020202020204" pitchFamily="34" charset="0"/>
                <a:cs typeface="Arial" panose="020B0604020202020204" pitchFamily="34" charset="0"/>
              </a:rPr>
              <a:t> </a:t>
            </a:r>
            <a:r>
              <a:rPr lang="en-GB" sz="2400" baseline="0" dirty="0" err="1" smtClean="0">
                <a:solidFill>
                  <a:srgbClr val="54646C"/>
                </a:solidFill>
                <a:latin typeface="Arial" panose="020B0604020202020204" pitchFamily="34" charset="0"/>
                <a:cs typeface="Arial" panose="020B0604020202020204" pitchFamily="34" charset="0"/>
              </a:rPr>
              <a:t>beperking</a:t>
            </a:r>
            <a:r>
              <a:rPr lang="en-GB" sz="2400" baseline="0" dirty="0" smtClean="0">
                <a:solidFill>
                  <a:srgbClr val="54646C"/>
                </a:solidFill>
                <a:latin typeface="Arial" panose="020B0604020202020204" pitchFamily="34" charset="0"/>
                <a:cs typeface="Arial" panose="020B0604020202020204" pitchFamily="34" charset="0"/>
              </a:rPr>
              <a:t>		11%</a:t>
            </a:r>
            <a:br>
              <a:rPr lang="en-GB" sz="2400" baseline="0" dirty="0" smtClean="0">
                <a:solidFill>
                  <a:srgbClr val="54646C"/>
                </a:solidFill>
                <a:latin typeface="Arial" panose="020B0604020202020204" pitchFamily="34" charset="0"/>
                <a:cs typeface="Arial" panose="020B0604020202020204" pitchFamily="34" charset="0"/>
              </a:rPr>
            </a:br>
            <a:r>
              <a:rPr lang="en-GB" sz="2400" baseline="0" dirty="0" err="1" smtClean="0">
                <a:solidFill>
                  <a:srgbClr val="54646C"/>
                </a:solidFill>
                <a:latin typeface="Arial" panose="020B0604020202020204" pitchFamily="34" charset="0"/>
                <a:cs typeface="Arial" panose="020B0604020202020204" pitchFamily="34" charset="0"/>
              </a:rPr>
              <a:t>Mensen</a:t>
            </a:r>
            <a:r>
              <a:rPr lang="en-GB" sz="2400" baseline="0" dirty="0" smtClean="0">
                <a:solidFill>
                  <a:srgbClr val="54646C"/>
                </a:solidFill>
                <a:latin typeface="Arial" panose="020B0604020202020204" pitchFamily="34" charset="0"/>
                <a:cs typeface="Arial" panose="020B0604020202020204" pitchFamily="34" charset="0"/>
              </a:rPr>
              <a:t> met </a:t>
            </a:r>
            <a:r>
              <a:rPr lang="en-GB" sz="2400" baseline="0" dirty="0" err="1" smtClean="0">
                <a:solidFill>
                  <a:srgbClr val="54646C"/>
                </a:solidFill>
                <a:latin typeface="Arial" panose="020B0604020202020204" pitchFamily="34" charset="0"/>
                <a:cs typeface="Arial" panose="020B0604020202020204" pitchFamily="34" charset="0"/>
              </a:rPr>
              <a:t>niet</a:t>
            </a:r>
            <a:r>
              <a:rPr lang="en-GB" sz="2400" baseline="0" dirty="0" smtClean="0">
                <a:solidFill>
                  <a:srgbClr val="54646C"/>
                </a:solidFill>
                <a:latin typeface="Arial" panose="020B0604020202020204" pitchFamily="34" charset="0"/>
                <a:cs typeface="Arial" panose="020B0604020202020204" pitchFamily="34" charset="0"/>
              </a:rPr>
              <a:t> </a:t>
            </a:r>
            <a:r>
              <a:rPr lang="en-GB" sz="2400" baseline="0" dirty="0" err="1" smtClean="0">
                <a:solidFill>
                  <a:srgbClr val="54646C"/>
                </a:solidFill>
                <a:latin typeface="Arial" panose="020B0604020202020204" pitchFamily="34" charset="0"/>
                <a:cs typeface="Arial" panose="020B0604020202020204" pitchFamily="34" charset="0"/>
              </a:rPr>
              <a:t>aangeboren</a:t>
            </a:r>
            <a:r>
              <a:rPr lang="en-GB" sz="2400" baseline="0" dirty="0" smtClean="0">
                <a:solidFill>
                  <a:srgbClr val="54646C"/>
                </a:solidFill>
                <a:latin typeface="Arial" panose="020B0604020202020204" pitchFamily="34" charset="0"/>
                <a:cs typeface="Arial" panose="020B0604020202020204" pitchFamily="34" charset="0"/>
              </a:rPr>
              <a:t> </a:t>
            </a:r>
            <a:r>
              <a:rPr lang="en-GB" sz="2400" baseline="0" dirty="0" err="1" smtClean="0">
                <a:solidFill>
                  <a:srgbClr val="54646C"/>
                </a:solidFill>
                <a:latin typeface="Arial" panose="020B0604020202020204" pitchFamily="34" charset="0"/>
                <a:cs typeface="Arial" panose="020B0604020202020204" pitchFamily="34" charset="0"/>
              </a:rPr>
              <a:t>hersenletsel</a:t>
            </a:r>
            <a:r>
              <a:rPr lang="en-GB" sz="2400" baseline="0" dirty="0" smtClean="0">
                <a:solidFill>
                  <a:srgbClr val="54646C"/>
                </a:solidFill>
                <a:latin typeface="Arial" panose="020B0604020202020204" pitchFamily="34" charset="0"/>
                <a:cs typeface="Arial" panose="020B0604020202020204" pitchFamily="34" charset="0"/>
              </a:rPr>
              <a:t>	03%</a:t>
            </a:r>
            <a:br>
              <a:rPr lang="en-GB" sz="2400" baseline="0" dirty="0" smtClean="0">
                <a:solidFill>
                  <a:srgbClr val="54646C"/>
                </a:solidFill>
                <a:latin typeface="Arial" panose="020B0604020202020204" pitchFamily="34" charset="0"/>
                <a:cs typeface="Arial" panose="020B0604020202020204" pitchFamily="34" charset="0"/>
              </a:rPr>
            </a:br>
            <a:r>
              <a:rPr lang="en-GB" sz="2400" baseline="0" dirty="0" err="1" smtClean="0">
                <a:solidFill>
                  <a:srgbClr val="54646C"/>
                </a:solidFill>
                <a:latin typeface="Arial" panose="020B0604020202020204" pitchFamily="34" charset="0"/>
                <a:cs typeface="Arial" panose="020B0604020202020204" pitchFamily="34" charset="0"/>
              </a:rPr>
              <a:t>Mensen</a:t>
            </a:r>
            <a:r>
              <a:rPr lang="en-GB" sz="2400" baseline="0" dirty="0" smtClean="0">
                <a:solidFill>
                  <a:srgbClr val="54646C"/>
                </a:solidFill>
                <a:latin typeface="Arial" panose="020B0604020202020204" pitchFamily="34" charset="0"/>
                <a:cs typeface="Arial" panose="020B0604020202020204" pitchFamily="34" charset="0"/>
              </a:rPr>
              <a:t> met </a:t>
            </a:r>
            <a:r>
              <a:rPr lang="en-GB" sz="2400" baseline="0" dirty="0" err="1" smtClean="0">
                <a:solidFill>
                  <a:srgbClr val="54646C"/>
                </a:solidFill>
                <a:latin typeface="Arial" panose="020B0604020202020204" pitchFamily="34" charset="0"/>
                <a:cs typeface="Arial" panose="020B0604020202020204" pitchFamily="34" charset="0"/>
              </a:rPr>
              <a:t>autisme</a:t>
            </a:r>
            <a:r>
              <a:rPr lang="en-GB" sz="2400" baseline="0" dirty="0" smtClean="0">
                <a:solidFill>
                  <a:srgbClr val="54646C"/>
                </a:solidFill>
                <a:latin typeface="Arial" panose="020B0604020202020204" pitchFamily="34" charset="0"/>
                <a:cs typeface="Arial" panose="020B0604020202020204" pitchFamily="34" charset="0"/>
              </a:rPr>
              <a:t> of </a:t>
            </a:r>
            <a:r>
              <a:rPr lang="en-GB" sz="2400" baseline="0" dirty="0" err="1" smtClean="0">
                <a:solidFill>
                  <a:srgbClr val="54646C"/>
                </a:solidFill>
                <a:latin typeface="Arial" panose="020B0604020202020204" pitchFamily="34" charset="0"/>
                <a:cs typeface="Arial" panose="020B0604020202020204" pitchFamily="34" charset="0"/>
              </a:rPr>
              <a:t>aanverwante</a:t>
            </a:r>
            <a:r>
              <a:rPr lang="en-GB" sz="2400" baseline="0" dirty="0" smtClean="0">
                <a:solidFill>
                  <a:srgbClr val="54646C"/>
                </a:solidFill>
                <a:latin typeface="Arial" panose="020B0604020202020204" pitchFamily="34" charset="0"/>
                <a:cs typeface="Arial" panose="020B0604020202020204" pitchFamily="34" charset="0"/>
              </a:rPr>
              <a:t> </a:t>
            </a:r>
            <a:r>
              <a:rPr lang="en-GB" sz="2400" baseline="0" dirty="0" err="1" smtClean="0">
                <a:solidFill>
                  <a:srgbClr val="54646C"/>
                </a:solidFill>
                <a:latin typeface="Arial" panose="020B0604020202020204" pitchFamily="34" charset="0"/>
                <a:cs typeface="Arial" panose="020B0604020202020204" pitchFamily="34" charset="0"/>
              </a:rPr>
              <a:t>stoornis</a:t>
            </a:r>
            <a:r>
              <a:rPr lang="en-GB" sz="2400" baseline="0" dirty="0" smtClean="0">
                <a:solidFill>
                  <a:srgbClr val="54646C"/>
                </a:solidFill>
                <a:latin typeface="Arial" panose="020B0604020202020204" pitchFamily="34" charset="0"/>
                <a:cs typeface="Arial" panose="020B0604020202020204" pitchFamily="34" charset="0"/>
              </a:rPr>
              <a:t>	33%</a:t>
            </a:r>
            <a:br>
              <a:rPr lang="en-GB" sz="2400" baseline="0" dirty="0" smtClean="0">
                <a:solidFill>
                  <a:srgbClr val="54646C"/>
                </a:solidFill>
                <a:latin typeface="Arial" panose="020B0604020202020204" pitchFamily="34" charset="0"/>
                <a:cs typeface="Arial" panose="020B0604020202020204" pitchFamily="34" charset="0"/>
              </a:rPr>
            </a:br>
            <a:r>
              <a:rPr lang="en-GB" sz="2400" baseline="0" dirty="0" err="1" smtClean="0">
                <a:solidFill>
                  <a:srgbClr val="54646C"/>
                </a:solidFill>
                <a:latin typeface="Arial" panose="020B0604020202020204" pitchFamily="34" charset="0"/>
                <a:cs typeface="Arial" panose="020B0604020202020204" pitchFamily="34" charset="0"/>
              </a:rPr>
              <a:t>Mensen</a:t>
            </a:r>
            <a:r>
              <a:rPr lang="en-GB" sz="2400" baseline="0" dirty="0" smtClean="0">
                <a:solidFill>
                  <a:srgbClr val="54646C"/>
                </a:solidFill>
                <a:latin typeface="Arial" panose="020B0604020202020204" pitchFamily="34" charset="0"/>
                <a:cs typeface="Arial" panose="020B0604020202020204" pitchFamily="34" charset="0"/>
              </a:rPr>
              <a:t> met </a:t>
            </a:r>
            <a:r>
              <a:rPr lang="en-GB" sz="2400" baseline="0" dirty="0" err="1" smtClean="0">
                <a:solidFill>
                  <a:srgbClr val="54646C"/>
                </a:solidFill>
                <a:latin typeface="Arial" panose="020B0604020202020204" pitchFamily="34" charset="0"/>
                <a:cs typeface="Arial" panose="020B0604020202020204" pitchFamily="34" charset="0"/>
              </a:rPr>
              <a:t>een</a:t>
            </a:r>
            <a:r>
              <a:rPr lang="en-GB" sz="2400" baseline="0" dirty="0" smtClean="0">
                <a:solidFill>
                  <a:srgbClr val="54646C"/>
                </a:solidFill>
                <a:latin typeface="Arial" panose="020B0604020202020204" pitchFamily="34" charset="0"/>
                <a:cs typeface="Arial" panose="020B0604020202020204" pitchFamily="34" charset="0"/>
              </a:rPr>
              <a:t> </a:t>
            </a:r>
            <a:r>
              <a:rPr lang="en-GB" sz="2400" baseline="0" dirty="0" err="1" smtClean="0">
                <a:solidFill>
                  <a:srgbClr val="54646C"/>
                </a:solidFill>
                <a:latin typeface="Arial" panose="020B0604020202020204" pitchFamily="34" charset="0"/>
                <a:cs typeface="Arial" panose="020B0604020202020204" pitchFamily="34" charset="0"/>
              </a:rPr>
              <a:t>psychische</a:t>
            </a:r>
            <a:r>
              <a:rPr lang="en-GB" sz="2400" baseline="0" dirty="0" smtClean="0">
                <a:solidFill>
                  <a:srgbClr val="54646C"/>
                </a:solidFill>
                <a:latin typeface="Arial" panose="020B0604020202020204" pitchFamily="34" charset="0"/>
                <a:cs typeface="Arial" panose="020B0604020202020204" pitchFamily="34" charset="0"/>
              </a:rPr>
              <a:t> </a:t>
            </a:r>
            <a:r>
              <a:rPr lang="en-GB" sz="2400" baseline="0" dirty="0" err="1" smtClean="0">
                <a:solidFill>
                  <a:srgbClr val="54646C"/>
                </a:solidFill>
                <a:latin typeface="Arial" panose="020B0604020202020204" pitchFamily="34" charset="0"/>
                <a:cs typeface="Arial" panose="020B0604020202020204" pitchFamily="34" charset="0"/>
              </a:rPr>
              <a:t>beperking</a:t>
            </a:r>
            <a:r>
              <a:rPr lang="en-GB" sz="2400" baseline="0" dirty="0" smtClean="0">
                <a:solidFill>
                  <a:srgbClr val="54646C"/>
                </a:solidFill>
                <a:latin typeface="Arial" panose="020B0604020202020204" pitchFamily="34" charset="0"/>
                <a:cs typeface="Arial" panose="020B0604020202020204" pitchFamily="34" charset="0"/>
              </a:rPr>
              <a:t> / 	42%</a:t>
            </a:r>
            <a:br>
              <a:rPr lang="en-GB" sz="2400" baseline="0" dirty="0" smtClean="0">
                <a:solidFill>
                  <a:srgbClr val="54646C"/>
                </a:solidFill>
                <a:latin typeface="Arial" panose="020B0604020202020204" pitchFamily="34" charset="0"/>
                <a:cs typeface="Arial" panose="020B0604020202020204" pitchFamily="34" charset="0"/>
              </a:rPr>
            </a:br>
            <a:endParaRPr lang="en-GB" sz="2400" baseline="0" dirty="0" smtClean="0">
              <a:solidFill>
                <a:srgbClr val="54646C"/>
              </a:solidFill>
              <a:latin typeface="Arial" panose="020B0604020202020204" pitchFamily="34" charset="0"/>
              <a:cs typeface="Arial" panose="020B0604020202020204" pitchFamily="34" charset="0"/>
            </a:endParaRPr>
          </a:p>
          <a:p>
            <a:r>
              <a:rPr lang="en-GB" sz="2400" baseline="0" dirty="0" err="1" smtClean="0">
                <a:solidFill>
                  <a:srgbClr val="54646C"/>
                </a:solidFill>
                <a:latin typeface="Arial" panose="020B0604020202020204" pitchFamily="34" charset="0"/>
                <a:cs typeface="Arial" panose="020B0604020202020204" pitchFamily="34" charset="0"/>
              </a:rPr>
              <a:t>Productiviteit</a:t>
            </a:r>
            <a:r>
              <a:rPr lang="en-GB" sz="2400" baseline="0" dirty="0" smtClean="0">
                <a:solidFill>
                  <a:srgbClr val="54646C"/>
                </a:solidFill>
                <a:latin typeface="Arial" panose="020B0604020202020204" pitchFamily="34" charset="0"/>
                <a:cs typeface="Arial" panose="020B0604020202020204" pitchFamily="34" charset="0"/>
              </a:rPr>
              <a:t/>
            </a:r>
            <a:br>
              <a:rPr lang="en-GB" sz="2400" baseline="0" dirty="0" smtClean="0">
                <a:solidFill>
                  <a:srgbClr val="54646C"/>
                </a:solidFill>
                <a:latin typeface="Arial" panose="020B0604020202020204" pitchFamily="34" charset="0"/>
                <a:cs typeface="Arial" panose="020B0604020202020204" pitchFamily="34" charset="0"/>
              </a:rPr>
            </a:br>
            <a:r>
              <a:rPr lang="en-GB" sz="2400" baseline="0" dirty="0" err="1" smtClean="0">
                <a:solidFill>
                  <a:srgbClr val="54646C"/>
                </a:solidFill>
                <a:latin typeface="Arial" panose="020B0604020202020204" pitchFamily="34" charset="0"/>
                <a:cs typeface="Arial" panose="020B0604020202020204" pitchFamily="34" charset="0"/>
              </a:rPr>
              <a:t>Ziekteverzuim</a:t>
            </a:r>
            <a:r>
              <a:rPr lang="en-GB" sz="2400" baseline="0" dirty="0" smtClean="0">
                <a:solidFill>
                  <a:srgbClr val="54646C"/>
                </a:solidFill>
                <a:latin typeface="Arial" panose="020B0604020202020204" pitchFamily="34" charset="0"/>
                <a:cs typeface="Arial" panose="020B0604020202020204" pitchFamily="34" charset="0"/>
              </a:rPr>
              <a:t> </a:t>
            </a:r>
            <a:br>
              <a:rPr lang="en-GB" sz="2400" baseline="0" dirty="0" smtClean="0">
                <a:solidFill>
                  <a:srgbClr val="54646C"/>
                </a:solidFill>
                <a:latin typeface="Arial" panose="020B0604020202020204" pitchFamily="34" charset="0"/>
                <a:cs typeface="Arial" panose="020B0604020202020204" pitchFamily="34" charset="0"/>
              </a:rPr>
            </a:br>
            <a:r>
              <a:rPr lang="en-GB" sz="2400" baseline="0" dirty="0" err="1" smtClean="0">
                <a:solidFill>
                  <a:srgbClr val="54646C"/>
                </a:solidFill>
                <a:latin typeface="Arial" panose="020B0604020202020204" pitchFamily="34" charset="0"/>
                <a:cs typeface="Arial" panose="020B0604020202020204" pitchFamily="34" charset="0"/>
              </a:rPr>
              <a:t>Klanttevredenheid</a:t>
            </a:r>
            <a:r>
              <a:rPr lang="en-GB" sz="2400" baseline="0" dirty="0" smtClean="0">
                <a:solidFill>
                  <a:srgbClr val="54646C"/>
                </a:solidFill>
                <a:latin typeface="Arial" panose="020B0604020202020204" pitchFamily="34" charset="0"/>
                <a:cs typeface="Arial" panose="020B0604020202020204" pitchFamily="34" charset="0"/>
              </a:rPr>
              <a:t> </a:t>
            </a:r>
            <a:r>
              <a:rPr lang="en-GB" sz="2400" dirty="0" smtClean="0">
                <a:solidFill>
                  <a:srgbClr val="54646C"/>
                </a:solidFill>
                <a:latin typeface="Arial" panose="020B0604020202020204" pitchFamily="34" charset="0"/>
                <a:cs typeface="Arial" panose="020B0604020202020204" pitchFamily="34" charset="0"/>
              </a:rPr>
              <a:t/>
            </a:r>
            <a:br>
              <a:rPr lang="en-GB" sz="2400" dirty="0" smtClean="0">
                <a:solidFill>
                  <a:srgbClr val="54646C"/>
                </a:solidFill>
                <a:latin typeface="Arial" panose="020B0604020202020204" pitchFamily="34" charset="0"/>
                <a:cs typeface="Arial" panose="020B0604020202020204" pitchFamily="34" charset="0"/>
              </a:rPr>
            </a:br>
            <a:r>
              <a:rPr lang="en-GB" sz="2400" dirty="0" smtClean="0">
                <a:solidFill>
                  <a:srgbClr val="54646C"/>
                </a:solidFill>
                <a:latin typeface="Arial" panose="020B0604020202020204" pitchFamily="34" charset="0"/>
                <a:cs typeface="Arial" panose="020B0604020202020204" pitchFamily="34" charset="0"/>
              </a:rPr>
              <a:t/>
            </a:r>
            <a:br>
              <a:rPr lang="en-GB" sz="2400" dirty="0" smtClean="0">
                <a:solidFill>
                  <a:srgbClr val="54646C"/>
                </a:solidFill>
                <a:latin typeface="Arial" panose="020B0604020202020204" pitchFamily="34" charset="0"/>
                <a:cs typeface="Arial" panose="020B0604020202020204" pitchFamily="34" charset="0"/>
              </a:rPr>
            </a:br>
            <a:r>
              <a:rPr lang="en-GB" sz="2400" dirty="0" smtClean="0">
                <a:solidFill>
                  <a:srgbClr val="54646C"/>
                </a:solidFill>
                <a:latin typeface="Arial" panose="020B0604020202020204" pitchFamily="34" charset="0"/>
                <a:cs typeface="Arial" panose="020B0604020202020204" pitchFamily="34" charset="0"/>
              </a:rPr>
              <a:t>B-Able</a:t>
            </a:r>
            <a:r>
              <a:rPr lang="en-GB" sz="2400" baseline="0" dirty="0" smtClean="0">
                <a:solidFill>
                  <a:srgbClr val="54646C"/>
                </a:solidFill>
                <a:latin typeface="Arial" panose="020B0604020202020204" pitchFamily="34" charset="0"/>
                <a:cs typeface="Arial" panose="020B0604020202020204" pitchFamily="34" charset="0"/>
              </a:rPr>
              <a:t> </a:t>
            </a:r>
            <a:r>
              <a:rPr lang="en-GB" sz="2400" baseline="0" dirty="0" err="1" smtClean="0">
                <a:solidFill>
                  <a:srgbClr val="54646C"/>
                </a:solidFill>
                <a:latin typeface="Arial" panose="020B0604020202020204" pitchFamily="34" charset="0"/>
                <a:cs typeface="Arial" panose="020B0604020202020204" pitchFamily="34" charset="0"/>
              </a:rPr>
              <a:t>programma</a:t>
            </a:r>
            <a:r>
              <a:rPr lang="en-GB" sz="2400" baseline="0" dirty="0" smtClean="0">
                <a:solidFill>
                  <a:srgbClr val="54646C"/>
                </a:solidFill>
                <a:latin typeface="Arial" panose="020B0604020202020204" pitchFamily="34" charset="0"/>
                <a:cs typeface="Arial" panose="020B0604020202020204" pitchFamily="34" charset="0"/>
              </a:rPr>
              <a:t>, </a:t>
            </a:r>
            <a:r>
              <a:rPr lang="en-GB" sz="2400" baseline="0" dirty="0" err="1" smtClean="0">
                <a:solidFill>
                  <a:srgbClr val="54646C"/>
                </a:solidFill>
                <a:latin typeface="Arial" panose="020B0604020202020204" pitchFamily="34" charset="0"/>
                <a:cs typeface="Arial" panose="020B0604020202020204" pitchFamily="34" charset="0"/>
              </a:rPr>
              <a:t>ooit</a:t>
            </a:r>
            <a:r>
              <a:rPr lang="en-GB" sz="2400" baseline="0" dirty="0" smtClean="0">
                <a:solidFill>
                  <a:srgbClr val="54646C"/>
                </a:solidFill>
                <a:latin typeface="Arial" panose="020B0604020202020204" pitchFamily="34" charset="0"/>
                <a:cs typeface="Arial" panose="020B0604020202020204" pitchFamily="34" charset="0"/>
              </a:rPr>
              <a:t> </a:t>
            </a:r>
            <a:r>
              <a:rPr lang="en-GB" sz="2400" baseline="0" dirty="0" err="1" smtClean="0">
                <a:solidFill>
                  <a:srgbClr val="54646C"/>
                </a:solidFill>
                <a:latin typeface="Arial" panose="020B0604020202020204" pitchFamily="34" charset="0"/>
                <a:cs typeface="Arial" panose="020B0604020202020204" pitchFamily="34" charset="0"/>
              </a:rPr>
              <a:t>begonnen</a:t>
            </a:r>
            <a:r>
              <a:rPr lang="en-GB" sz="2400" baseline="0" dirty="0" smtClean="0">
                <a:solidFill>
                  <a:srgbClr val="54646C"/>
                </a:solidFill>
                <a:latin typeface="Arial" panose="020B0604020202020204" pitchFamily="34" charset="0"/>
                <a:cs typeface="Arial" panose="020B0604020202020204" pitchFamily="34" charset="0"/>
              </a:rPr>
              <a:t> met 2014: 5-10-30 nu op </a:t>
            </a:r>
            <a:r>
              <a:rPr lang="en-GB" sz="2400" baseline="0" dirty="0" err="1" smtClean="0">
                <a:solidFill>
                  <a:srgbClr val="54646C"/>
                </a:solidFill>
                <a:latin typeface="Arial" panose="020B0604020202020204" pitchFamily="34" charset="0"/>
                <a:cs typeface="Arial" panose="020B0604020202020204" pitchFamily="34" charset="0"/>
              </a:rPr>
              <a:t>naar</a:t>
            </a:r>
            <a:r>
              <a:rPr lang="en-GB" sz="2400" baseline="0" dirty="0" smtClean="0">
                <a:solidFill>
                  <a:srgbClr val="54646C"/>
                </a:solidFill>
                <a:latin typeface="Arial" panose="020B0604020202020204" pitchFamily="34" charset="0"/>
                <a:cs typeface="Arial" panose="020B0604020202020204" pitchFamily="34" charset="0"/>
              </a:rPr>
              <a:t> 86 </a:t>
            </a:r>
            <a:r>
              <a:rPr lang="en-GB" sz="2400" baseline="0" dirty="0" err="1" smtClean="0">
                <a:solidFill>
                  <a:srgbClr val="54646C"/>
                </a:solidFill>
                <a:latin typeface="Arial" panose="020B0604020202020204" pitchFamily="34" charset="0"/>
                <a:cs typeface="Arial" panose="020B0604020202020204" pitchFamily="34" charset="0"/>
              </a:rPr>
              <a:t>eind</a:t>
            </a:r>
            <a:r>
              <a:rPr lang="en-GB" sz="2400" baseline="0" dirty="0" smtClean="0">
                <a:solidFill>
                  <a:srgbClr val="54646C"/>
                </a:solidFill>
                <a:latin typeface="Arial" panose="020B0604020202020204" pitchFamily="34" charset="0"/>
                <a:cs typeface="Arial" panose="020B0604020202020204" pitchFamily="34" charset="0"/>
              </a:rPr>
              <a:t> 2018 139 </a:t>
            </a:r>
            <a:r>
              <a:rPr lang="en-GB" sz="2400" baseline="0" dirty="0" err="1" smtClean="0">
                <a:solidFill>
                  <a:srgbClr val="54646C"/>
                </a:solidFill>
                <a:latin typeface="Arial" panose="020B0604020202020204" pitchFamily="34" charset="0"/>
                <a:cs typeface="Arial" panose="020B0604020202020204" pitchFamily="34" charset="0"/>
              </a:rPr>
              <a:t>eind</a:t>
            </a:r>
            <a:r>
              <a:rPr lang="en-GB" sz="2400" baseline="0" dirty="0" smtClean="0">
                <a:solidFill>
                  <a:srgbClr val="54646C"/>
                </a:solidFill>
                <a:latin typeface="Arial" panose="020B0604020202020204" pitchFamily="34" charset="0"/>
                <a:cs typeface="Arial" panose="020B0604020202020204" pitchFamily="34" charset="0"/>
              </a:rPr>
              <a:t> 2020 </a:t>
            </a:r>
            <a:r>
              <a:rPr lang="en-GB" sz="2400" baseline="0" dirty="0" err="1" smtClean="0">
                <a:solidFill>
                  <a:srgbClr val="54646C"/>
                </a:solidFill>
                <a:latin typeface="Arial" panose="020B0604020202020204" pitchFamily="34" charset="0"/>
                <a:cs typeface="Arial" panose="020B0604020202020204" pitchFamily="34" charset="0"/>
              </a:rPr>
              <a:t>en</a:t>
            </a:r>
            <a:r>
              <a:rPr lang="en-GB" sz="2400" baseline="0" dirty="0" smtClean="0">
                <a:solidFill>
                  <a:srgbClr val="54646C"/>
                </a:solidFill>
                <a:latin typeface="Arial" panose="020B0604020202020204" pitchFamily="34" charset="0"/>
                <a:cs typeface="Arial" panose="020B0604020202020204" pitchFamily="34" charset="0"/>
              </a:rPr>
              <a:t> 225 </a:t>
            </a:r>
            <a:r>
              <a:rPr lang="en-GB" sz="2400" baseline="0" dirty="0" err="1" smtClean="0">
                <a:solidFill>
                  <a:srgbClr val="54646C"/>
                </a:solidFill>
                <a:latin typeface="Arial" panose="020B0604020202020204" pitchFamily="34" charset="0"/>
                <a:cs typeface="Arial" panose="020B0604020202020204" pitchFamily="34" charset="0"/>
              </a:rPr>
              <a:t>eind</a:t>
            </a:r>
            <a:r>
              <a:rPr lang="en-GB" sz="2400" baseline="0" dirty="0" smtClean="0">
                <a:solidFill>
                  <a:srgbClr val="54646C"/>
                </a:solidFill>
                <a:latin typeface="Arial" panose="020B0604020202020204" pitchFamily="34" charset="0"/>
                <a:cs typeface="Arial" panose="020B0604020202020204" pitchFamily="34" charset="0"/>
              </a:rPr>
              <a:t> 2025</a:t>
            </a:r>
            <a:br>
              <a:rPr lang="en-GB" sz="2400" baseline="0" dirty="0" smtClean="0">
                <a:solidFill>
                  <a:srgbClr val="54646C"/>
                </a:solidFill>
                <a:latin typeface="Arial" panose="020B0604020202020204" pitchFamily="34" charset="0"/>
                <a:cs typeface="Arial" panose="020B0604020202020204" pitchFamily="34" charset="0"/>
              </a:rPr>
            </a:br>
            <a:r>
              <a:rPr lang="en-GB" sz="2400" baseline="0" dirty="0" err="1" smtClean="0">
                <a:solidFill>
                  <a:srgbClr val="54646C"/>
                </a:solidFill>
                <a:latin typeface="Arial" panose="020B0604020202020204" pitchFamily="34" charset="0"/>
                <a:cs typeface="Arial" panose="020B0604020202020204" pitchFamily="34" charset="0"/>
              </a:rPr>
              <a:t>Allemaal</a:t>
            </a:r>
            <a:r>
              <a:rPr lang="en-GB" sz="2400" baseline="0" dirty="0" smtClean="0">
                <a:solidFill>
                  <a:srgbClr val="54646C"/>
                </a:solidFill>
                <a:latin typeface="Arial" panose="020B0604020202020204" pitchFamily="34" charset="0"/>
                <a:cs typeface="Arial" panose="020B0604020202020204" pitchFamily="34" charset="0"/>
              </a:rPr>
              <a:t> </a:t>
            </a:r>
            <a:r>
              <a:rPr lang="en-GB" sz="2400" baseline="0" dirty="0" err="1" smtClean="0">
                <a:solidFill>
                  <a:srgbClr val="54646C"/>
                </a:solidFill>
                <a:latin typeface="Arial" panose="020B0604020202020204" pitchFamily="34" charset="0"/>
                <a:cs typeface="Arial" panose="020B0604020202020204" pitchFamily="34" charset="0"/>
              </a:rPr>
              <a:t>functies</a:t>
            </a:r>
            <a:r>
              <a:rPr lang="en-GB" sz="2400" baseline="0" dirty="0" smtClean="0">
                <a:solidFill>
                  <a:srgbClr val="54646C"/>
                </a:solidFill>
                <a:latin typeface="Arial" panose="020B0604020202020204" pitchFamily="34" charset="0"/>
                <a:cs typeface="Arial" panose="020B0604020202020204" pitchFamily="34" charset="0"/>
              </a:rPr>
              <a:t> </a:t>
            </a:r>
            <a:r>
              <a:rPr lang="en-GB" sz="2400" baseline="0" dirty="0" err="1" smtClean="0">
                <a:solidFill>
                  <a:srgbClr val="54646C"/>
                </a:solidFill>
                <a:latin typeface="Arial" panose="020B0604020202020204" pitchFamily="34" charset="0"/>
                <a:cs typeface="Arial" panose="020B0604020202020204" pitchFamily="34" charset="0"/>
              </a:rPr>
              <a:t>zowel</a:t>
            </a:r>
            <a:r>
              <a:rPr lang="en-GB" sz="2400" baseline="0" dirty="0" smtClean="0">
                <a:solidFill>
                  <a:srgbClr val="54646C"/>
                </a:solidFill>
                <a:latin typeface="Arial" panose="020B0604020202020204" pitchFamily="34" charset="0"/>
                <a:cs typeface="Arial" panose="020B0604020202020204" pitchFamily="34" charset="0"/>
              </a:rPr>
              <a:t> </a:t>
            </a:r>
            <a:r>
              <a:rPr lang="en-GB" sz="2400" baseline="0" dirty="0" err="1" smtClean="0">
                <a:solidFill>
                  <a:srgbClr val="54646C"/>
                </a:solidFill>
                <a:latin typeface="Arial" panose="020B0604020202020204" pitchFamily="34" charset="0"/>
                <a:cs typeface="Arial" panose="020B0604020202020204" pitchFamily="34" charset="0"/>
              </a:rPr>
              <a:t>hoogopgeleid</a:t>
            </a:r>
            <a:r>
              <a:rPr lang="en-GB" sz="2400" baseline="0" dirty="0" smtClean="0">
                <a:solidFill>
                  <a:srgbClr val="54646C"/>
                </a:solidFill>
                <a:latin typeface="Arial" panose="020B0604020202020204" pitchFamily="34" charset="0"/>
                <a:cs typeface="Arial" panose="020B0604020202020204" pitchFamily="34" charset="0"/>
              </a:rPr>
              <a:t> </a:t>
            </a:r>
            <a:r>
              <a:rPr lang="en-GB" sz="2400" baseline="0" dirty="0" err="1" smtClean="0">
                <a:solidFill>
                  <a:srgbClr val="54646C"/>
                </a:solidFill>
                <a:latin typeface="Arial" panose="020B0604020202020204" pitchFamily="34" charset="0"/>
                <a:cs typeface="Arial" panose="020B0604020202020204" pitchFamily="34" charset="0"/>
              </a:rPr>
              <a:t>als</a:t>
            </a:r>
            <a:r>
              <a:rPr lang="en-GB" sz="2400" baseline="0" dirty="0" smtClean="0">
                <a:solidFill>
                  <a:srgbClr val="54646C"/>
                </a:solidFill>
                <a:latin typeface="Arial" panose="020B0604020202020204" pitchFamily="34" charset="0"/>
                <a:cs typeface="Arial" panose="020B0604020202020204" pitchFamily="34" charset="0"/>
              </a:rPr>
              <a:t> </a:t>
            </a:r>
            <a:r>
              <a:rPr lang="en-GB" sz="2400" baseline="0" dirty="0" err="1" smtClean="0">
                <a:solidFill>
                  <a:srgbClr val="54646C"/>
                </a:solidFill>
                <a:latin typeface="Arial" panose="020B0604020202020204" pitchFamily="34" charset="0"/>
                <a:cs typeface="Arial" panose="020B0604020202020204" pitchFamily="34" charset="0"/>
              </a:rPr>
              <a:t>laagopgeleid</a:t>
            </a:r>
            <a:r>
              <a:rPr lang="en-GB" sz="2400" baseline="0" dirty="0" smtClean="0">
                <a:solidFill>
                  <a:srgbClr val="54646C"/>
                </a:solidFill>
                <a:latin typeface="Arial" panose="020B0604020202020204" pitchFamily="34" charset="0"/>
                <a:cs typeface="Arial" panose="020B0604020202020204" pitchFamily="34" charset="0"/>
              </a:rPr>
              <a:t>. 5 </a:t>
            </a:r>
            <a:r>
              <a:rPr lang="en-GB" sz="2400" baseline="0" dirty="0" err="1" smtClean="0">
                <a:solidFill>
                  <a:srgbClr val="54646C"/>
                </a:solidFill>
                <a:latin typeface="Arial" panose="020B0604020202020204" pitchFamily="34" charset="0"/>
                <a:cs typeface="Arial" panose="020B0604020202020204" pitchFamily="34" charset="0"/>
              </a:rPr>
              <a:t>grote</a:t>
            </a:r>
            <a:r>
              <a:rPr lang="en-GB" sz="2400" baseline="0" dirty="0" smtClean="0">
                <a:solidFill>
                  <a:srgbClr val="54646C"/>
                </a:solidFill>
                <a:latin typeface="Arial" panose="020B0604020202020204" pitchFamily="34" charset="0"/>
                <a:cs typeface="Arial" panose="020B0604020202020204" pitchFamily="34" charset="0"/>
              </a:rPr>
              <a:t> </a:t>
            </a:r>
            <a:r>
              <a:rPr lang="en-GB" sz="2400" baseline="0" dirty="0" err="1" smtClean="0">
                <a:solidFill>
                  <a:srgbClr val="54646C"/>
                </a:solidFill>
                <a:latin typeface="Arial" panose="020B0604020202020204" pitchFamily="34" charset="0"/>
                <a:cs typeface="Arial" panose="020B0604020202020204" pitchFamily="34" charset="0"/>
              </a:rPr>
              <a:t>innovatiebanen</a:t>
            </a:r>
            <a:r>
              <a:rPr lang="en-GB" sz="2400" baseline="0" dirty="0" smtClean="0">
                <a:solidFill>
                  <a:srgbClr val="54646C"/>
                </a:solidFill>
                <a:latin typeface="Arial" panose="020B0604020202020204" pitchFamily="34" charset="0"/>
                <a:cs typeface="Arial" panose="020B0604020202020204" pitchFamily="34" charset="0"/>
              </a:rPr>
              <a:t> </a:t>
            </a:r>
            <a:r>
              <a:rPr lang="en-GB" sz="2400" baseline="0" dirty="0" err="1" smtClean="0">
                <a:solidFill>
                  <a:srgbClr val="54646C"/>
                </a:solidFill>
                <a:latin typeface="Arial" panose="020B0604020202020204" pitchFamily="34" charset="0"/>
                <a:cs typeface="Arial" panose="020B0604020202020204" pitchFamily="34" charset="0"/>
              </a:rPr>
              <a:t>specifiek</a:t>
            </a:r>
            <a:r>
              <a:rPr lang="en-GB" sz="2400" baseline="0" dirty="0" smtClean="0">
                <a:solidFill>
                  <a:srgbClr val="54646C"/>
                </a:solidFill>
                <a:latin typeface="Arial" panose="020B0604020202020204" pitchFamily="34" charset="0"/>
                <a:cs typeface="Arial" panose="020B0604020202020204" pitchFamily="34" charset="0"/>
              </a:rPr>
              <a:t> </a:t>
            </a:r>
            <a:r>
              <a:rPr lang="en-GB" sz="2400" baseline="0" dirty="0" err="1" smtClean="0">
                <a:solidFill>
                  <a:srgbClr val="54646C"/>
                </a:solidFill>
                <a:latin typeface="Arial" panose="020B0604020202020204" pitchFamily="34" charset="0"/>
                <a:cs typeface="Arial" panose="020B0604020202020204" pitchFamily="34" charset="0"/>
              </a:rPr>
              <a:t>voor</a:t>
            </a:r>
            <a:r>
              <a:rPr lang="en-GB" sz="2400" baseline="0" dirty="0" smtClean="0">
                <a:solidFill>
                  <a:srgbClr val="54646C"/>
                </a:solidFill>
                <a:latin typeface="Arial" panose="020B0604020202020204" pitchFamily="34" charset="0"/>
                <a:cs typeface="Arial" panose="020B0604020202020204" pitchFamily="34" charset="0"/>
              </a:rPr>
              <a:t> </a:t>
            </a:r>
            <a:r>
              <a:rPr lang="en-GB" sz="2400" baseline="0" dirty="0" err="1" smtClean="0">
                <a:solidFill>
                  <a:srgbClr val="54646C"/>
                </a:solidFill>
                <a:latin typeface="Arial" panose="020B0604020202020204" pitchFamily="34" charset="0"/>
                <a:cs typeface="Arial" panose="020B0604020202020204" pitchFamily="34" charset="0"/>
              </a:rPr>
              <a:t>mensen</a:t>
            </a:r>
            <a:r>
              <a:rPr lang="en-GB" sz="2400" baseline="0" dirty="0" smtClean="0">
                <a:solidFill>
                  <a:srgbClr val="54646C"/>
                </a:solidFill>
                <a:latin typeface="Arial" panose="020B0604020202020204" pitchFamily="34" charset="0"/>
                <a:cs typeface="Arial" panose="020B0604020202020204" pitchFamily="34" charset="0"/>
              </a:rPr>
              <a:t> met </a:t>
            </a:r>
            <a:r>
              <a:rPr lang="en-GB" sz="2400" baseline="0" dirty="0" err="1" smtClean="0">
                <a:solidFill>
                  <a:srgbClr val="54646C"/>
                </a:solidFill>
                <a:latin typeface="Arial" panose="020B0604020202020204" pitchFamily="34" charset="0"/>
                <a:cs typeface="Arial" panose="020B0604020202020204" pitchFamily="34" charset="0"/>
              </a:rPr>
              <a:t>een</a:t>
            </a:r>
            <a:r>
              <a:rPr lang="en-GB" sz="2400" baseline="0" dirty="0" smtClean="0">
                <a:solidFill>
                  <a:srgbClr val="54646C"/>
                </a:solidFill>
                <a:latin typeface="Arial" panose="020B0604020202020204" pitchFamily="34" charset="0"/>
                <a:cs typeface="Arial" panose="020B0604020202020204" pitchFamily="34" charset="0"/>
              </a:rPr>
              <a:t> </a:t>
            </a:r>
            <a:r>
              <a:rPr lang="en-GB" sz="2400" baseline="0" dirty="0" err="1" smtClean="0">
                <a:solidFill>
                  <a:srgbClr val="54646C"/>
                </a:solidFill>
                <a:latin typeface="Arial" panose="020B0604020202020204" pitchFamily="34" charset="0"/>
                <a:cs typeface="Arial" panose="020B0604020202020204" pitchFamily="34" charset="0"/>
              </a:rPr>
              <a:t>grotere</a:t>
            </a:r>
            <a:r>
              <a:rPr lang="en-GB" sz="2400" baseline="0" dirty="0" smtClean="0">
                <a:solidFill>
                  <a:srgbClr val="54646C"/>
                </a:solidFill>
                <a:latin typeface="Arial" panose="020B0604020202020204" pitchFamily="34" charset="0"/>
                <a:cs typeface="Arial" panose="020B0604020202020204" pitchFamily="34" charset="0"/>
              </a:rPr>
              <a:t> </a:t>
            </a:r>
            <a:r>
              <a:rPr lang="en-GB" sz="2400" baseline="0" dirty="0" err="1" smtClean="0">
                <a:solidFill>
                  <a:srgbClr val="54646C"/>
                </a:solidFill>
                <a:latin typeface="Arial" panose="020B0604020202020204" pitchFamily="34" charset="0"/>
                <a:cs typeface="Arial" panose="020B0604020202020204" pitchFamily="34" charset="0"/>
              </a:rPr>
              <a:t>afstand</a:t>
            </a:r>
            <a:r>
              <a:rPr lang="en-GB" sz="2400" baseline="0" dirty="0" smtClean="0">
                <a:solidFill>
                  <a:srgbClr val="54646C"/>
                </a:solidFill>
                <a:latin typeface="Arial" panose="020B0604020202020204" pitchFamily="34" charset="0"/>
                <a:cs typeface="Arial" panose="020B0604020202020204" pitchFamily="34" charset="0"/>
              </a:rPr>
              <a:t> tot de </a:t>
            </a:r>
            <a:r>
              <a:rPr lang="en-GB" sz="2400" baseline="0" dirty="0" err="1" smtClean="0">
                <a:solidFill>
                  <a:srgbClr val="54646C"/>
                </a:solidFill>
                <a:latin typeface="Arial" panose="020B0604020202020204" pitchFamily="34" charset="0"/>
                <a:cs typeface="Arial" panose="020B0604020202020204" pitchFamily="34" charset="0"/>
              </a:rPr>
              <a:t>arbeidsmarkt</a:t>
            </a:r>
            <a:r>
              <a:rPr lang="en-GB" sz="2400" baseline="0" dirty="0" smtClean="0">
                <a:solidFill>
                  <a:srgbClr val="54646C"/>
                </a:solidFill>
                <a:latin typeface="Arial" panose="020B0604020202020204" pitchFamily="34" charset="0"/>
                <a:cs typeface="Arial" panose="020B0604020202020204" pitchFamily="34" charset="0"/>
              </a:rPr>
              <a:t>. </a:t>
            </a:r>
            <a:br>
              <a:rPr lang="en-GB" sz="2400" baseline="0" dirty="0" smtClean="0">
                <a:solidFill>
                  <a:srgbClr val="54646C"/>
                </a:solidFill>
                <a:latin typeface="Arial" panose="020B0604020202020204" pitchFamily="34" charset="0"/>
                <a:cs typeface="Arial" panose="020B0604020202020204" pitchFamily="34" charset="0"/>
              </a:rPr>
            </a:br>
            <a:r>
              <a:rPr lang="en-GB" sz="2400" baseline="0" dirty="0" smtClean="0">
                <a:solidFill>
                  <a:srgbClr val="54646C"/>
                </a:solidFill>
                <a:latin typeface="Arial" panose="020B0604020202020204" pitchFamily="34" charset="0"/>
                <a:cs typeface="Arial" panose="020B0604020202020204" pitchFamily="34" charset="0"/>
              </a:rPr>
              <a:t>Retail &amp; Private Banking </a:t>
            </a:r>
            <a:r>
              <a:rPr lang="en-GB" sz="2400" baseline="0" dirty="0" err="1" smtClean="0">
                <a:solidFill>
                  <a:srgbClr val="54646C"/>
                </a:solidFill>
                <a:latin typeface="Arial" panose="020B0604020202020204" pitchFamily="34" charset="0"/>
                <a:cs typeface="Arial" panose="020B0604020202020204" pitchFamily="34" charset="0"/>
              </a:rPr>
              <a:t>banking</a:t>
            </a:r>
            <a:r>
              <a:rPr lang="en-GB" sz="2400" baseline="0" dirty="0" smtClean="0">
                <a:solidFill>
                  <a:srgbClr val="54646C"/>
                </a:solidFill>
                <a:latin typeface="Arial" panose="020B0604020202020204" pitchFamily="34" charset="0"/>
                <a:cs typeface="Arial" panose="020B0604020202020204" pitchFamily="34" charset="0"/>
              </a:rPr>
              <a:t> </a:t>
            </a:r>
            <a:r>
              <a:rPr lang="en-GB" sz="2400" baseline="0" dirty="0" err="1" smtClean="0">
                <a:solidFill>
                  <a:srgbClr val="54646C"/>
                </a:solidFill>
                <a:latin typeface="Arial" panose="020B0604020202020204" pitchFamily="34" charset="0"/>
                <a:cs typeface="Arial" panose="020B0604020202020204" pitchFamily="34" charset="0"/>
              </a:rPr>
              <a:t>hebben</a:t>
            </a:r>
            <a:r>
              <a:rPr lang="en-GB" sz="2400" baseline="0" dirty="0" smtClean="0">
                <a:solidFill>
                  <a:srgbClr val="54646C"/>
                </a:solidFill>
                <a:latin typeface="Arial" panose="020B0604020202020204" pitchFamily="34" charset="0"/>
                <a:cs typeface="Arial" panose="020B0604020202020204" pitchFamily="34" charset="0"/>
              </a:rPr>
              <a:t> het </a:t>
            </a:r>
            <a:r>
              <a:rPr lang="en-GB" sz="2400" baseline="0" dirty="0" err="1" smtClean="0">
                <a:solidFill>
                  <a:srgbClr val="54646C"/>
                </a:solidFill>
                <a:latin typeface="Arial" panose="020B0604020202020204" pitchFamily="34" charset="0"/>
                <a:cs typeface="Arial" panose="020B0604020202020204" pitchFamily="34" charset="0"/>
              </a:rPr>
              <a:t>warme</a:t>
            </a:r>
            <a:r>
              <a:rPr lang="en-GB" sz="2400" baseline="0" dirty="0" smtClean="0">
                <a:solidFill>
                  <a:srgbClr val="54646C"/>
                </a:solidFill>
                <a:latin typeface="Arial" panose="020B0604020202020204" pitchFamily="34" charset="0"/>
                <a:cs typeface="Arial" panose="020B0604020202020204" pitchFamily="34" charset="0"/>
              </a:rPr>
              <a:t> </a:t>
            </a:r>
            <a:r>
              <a:rPr lang="en-GB" sz="2400" baseline="0" dirty="0" err="1" smtClean="0">
                <a:solidFill>
                  <a:srgbClr val="54646C"/>
                </a:solidFill>
                <a:latin typeface="Arial" panose="020B0604020202020204" pitchFamily="34" charset="0"/>
                <a:cs typeface="Arial" panose="020B0604020202020204" pitchFamily="34" charset="0"/>
              </a:rPr>
              <a:t>welkom</a:t>
            </a:r>
            <a:r>
              <a:rPr lang="en-GB" sz="2400" baseline="0" dirty="0" smtClean="0">
                <a:solidFill>
                  <a:srgbClr val="54646C"/>
                </a:solidFill>
                <a:latin typeface="Arial" panose="020B0604020202020204" pitchFamily="34" charset="0"/>
                <a:cs typeface="Arial" panose="020B0604020202020204" pitchFamily="34" charset="0"/>
              </a:rPr>
              <a:t> </a:t>
            </a:r>
            <a:r>
              <a:rPr lang="en-GB" sz="2400" baseline="0" dirty="0" err="1" smtClean="0">
                <a:solidFill>
                  <a:srgbClr val="54646C"/>
                </a:solidFill>
                <a:latin typeface="Arial" panose="020B0604020202020204" pitchFamily="34" charset="0"/>
                <a:cs typeface="Arial" panose="020B0604020202020204" pitchFamily="34" charset="0"/>
              </a:rPr>
              <a:t>en</a:t>
            </a:r>
            <a:r>
              <a:rPr lang="en-GB" sz="2400" baseline="0" dirty="0" smtClean="0">
                <a:solidFill>
                  <a:srgbClr val="54646C"/>
                </a:solidFill>
                <a:latin typeface="Arial" panose="020B0604020202020204" pitchFamily="34" charset="0"/>
                <a:cs typeface="Arial" panose="020B0604020202020204" pitchFamily="34" charset="0"/>
              </a:rPr>
              <a:t> de </a:t>
            </a:r>
            <a:r>
              <a:rPr lang="en-GB" sz="2400" baseline="0" dirty="0" err="1" smtClean="0">
                <a:solidFill>
                  <a:srgbClr val="54646C"/>
                </a:solidFill>
                <a:latin typeface="Arial" panose="020B0604020202020204" pitchFamily="34" charset="0"/>
                <a:cs typeface="Arial" panose="020B0604020202020204" pitchFamily="34" charset="0"/>
              </a:rPr>
              <a:t>afdeling</a:t>
            </a:r>
            <a:r>
              <a:rPr lang="en-GB" sz="2400" baseline="0" dirty="0" smtClean="0">
                <a:solidFill>
                  <a:srgbClr val="54646C"/>
                </a:solidFill>
                <a:latin typeface="Arial" panose="020B0604020202020204" pitchFamily="34" charset="0"/>
                <a:cs typeface="Arial" panose="020B0604020202020204" pitchFamily="34" charset="0"/>
              </a:rPr>
              <a:t> </a:t>
            </a:r>
            <a:r>
              <a:rPr lang="en-GB" sz="2400" baseline="0" dirty="0" err="1" smtClean="0">
                <a:solidFill>
                  <a:srgbClr val="54646C"/>
                </a:solidFill>
                <a:latin typeface="Arial" panose="020B0604020202020204" pitchFamily="34" charset="0"/>
                <a:cs typeface="Arial" panose="020B0604020202020204" pitchFamily="34" charset="0"/>
              </a:rPr>
              <a:t>Hypotheek</a:t>
            </a:r>
            <a:r>
              <a:rPr lang="en-GB" sz="2400" baseline="0" dirty="0" smtClean="0">
                <a:solidFill>
                  <a:srgbClr val="54646C"/>
                </a:solidFill>
                <a:latin typeface="Arial" panose="020B0604020202020204" pitchFamily="34" charset="0"/>
                <a:cs typeface="Arial" panose="020B0604020202020204" pitchFamily="34" charset="0"/>
              </a:rPr>
              <a:t>, </a:t>
            </a:r>
            <a:r>
              <a:rPr lang="en-GB" sz="2400" baseline="0" dirty="0" err="1" smtClean="0">
                <a:solidFill>
                  <a:srgbClr val="54646C"/>
                </a:solidFill>
                <a:latin typeface="Arial" panose="020B0604020202020204" pitchFamily="34" charset="0"/>
                <a:cs typeface="Arial" panose="020B0604020202020204" pitchFamily="34" charset="0"/>
              </a:rPr>
              <a:t>Dagelijkse</a:t>
            </a:r>
            <a:r>
              <a:rPr lang="en-GB" sz="2400" baseline="0" dirty="0" smtClean="0">
                <a:solidFill>
                  <a:srgbClr val="54646C"/>
                </a:solidFill>
                <a:latin typeface="Arial" panose="020B0604020202020204" pitchFamily="34" charset="0"/>
                <a:cs typeface="Arial" panose="020B0604020202020204" pitchFamily="34" charset="0"/>
              </a:rPr>
              <a:t> </a:t>
            </a:r>
            <a:r>
              <a:rPr lang="en-GB" sz="2400" baseline="0" dirty="0" err="1" smtClean="0">
                <a:solidFill>
                  <a:srgbClr val="54646C"/>
                </a:solidFill>
                <a:latin typeface="Arial" panose="020B0604020202020204" pitchFamily="34" charset="0"/>
                <a:cs typeface="Arial" panose="020B0604020202020204" pitchFamily="34" charset="0"/>
              </a:rPr>
              <a:t>Bankzaken</a:t>
            </a:r>
            <a:r>
              <a:rPr lang="en-GB" sz="2400" baseline="0" dirty="0" smtClean="0">
                <a:solidFill>
                  <a:srgbClr val="54646C"/>
                </a:solidFill>
                <a:latin typeface="Arial" panose="020B0604020202020204" pitchFamily="34" charset="0"/>
                <a:cs typeface="Arial" panose="020B0604020202020204" pitchFamily="34" charset="0"/>
              </a:rPr>
              <a:t> </a:t>
            </a:r>
            <a:r>
              <a:rPr lang="en-GB" sz="2400" baseline="0" dirty="0" err="1" smtClean="0">
                <a:solidFill>
                  <a:srgbClr val="54646C"/>
                </a:solidFill>
                <a:latin typeface="Arial" panose="020B0604020202020204" pitchFamily="34" charset="0"/>
                <a:cs typeface="Arial" panose="020B0604020202020204" pitchFamily="34" charset="0"/>
              </a:rPr>
              <a:t>en</a:t>
            </a:r>
            <a:r>
              <a:rPr lang="en-GB" sz="2400" baseline="0" dirty="0" smtClean="0">
                <a:solidFill>
                  <a:srgbClr val="54646C"/>
                </a:solidFill>
                <a:latin typeface="Arial" panose="020B0604020202020204" pitchFamily="34" charset="0"/>
                <a:cs typeface="Arial" panose="020B0604020202020204" pitchFamily="34" charset="0"/>
              </a:rPr>
              <a:t> </a:t>
            </a:r>
            <a:r>
              <a:rPr lang="en-GB" sz="2400" baseline="0" dirty="0" err="1" smtClean="0">
                <a:solidFill>
                  <a:srgbClr val="54646C"/>
                </a:solidFill>
                <a:latin typeface="Arial" panose="020B0604020202020204" pitchFamily="34" charset="0"/>
                <a:cs typeface="Arial" panose="020B0604020202020204" pitchFamily="34" charset="0"/>
              </a:rPr>
              <a:t>Inkomen</a:t>
            </a:r>
            <a:r>
              <a:rPr lang="en-GB" sz="2400" baseline="0" dirty="0" smtClean="0">
                <a:solidFill>
                  <a:srgbClr val="54646C"/>
                </a:solidFill>
                <a:latin typeface="Arial" panose="020B0604020202020204" pitchFamily="34" charset="0"/>
                <a:cs typeface="Arial" panose="020B0604020202020204" pitchFamily="34" charset="0"/>
              </a:rPr>
              <a:t> </a:t>
            </a:r>
            <a:r>
              <a:rPr lang="en-GB" sz="2400" baseline="0" dirty="0" err="1" smtClean="0">
                <a:solidFill>
                  <a:srgbClr val="54646C"/>
                </a:solidFill>
                <a:latin typeface="Arial" panose="020B0604020202020204" pitchFamily="34" charset="0"/>
                <a:cs typeface="Arial" panose="020B0604020202020204" pitchFamily="34" charset="0"/>
              </a:rPr>
              <a:t>en</a:t>
            </a:r>
            <a:r>
              <a:rPr lang="en-GB" sz="2400" baseline="0" dirty="0" smtClean="0">
                <a:solidFill>
                  <a:srgbClr val="54646C"/>
                </a:solidFill>
                <a:latin typeface="Arial" panose="020B0604020202020204" pitchFamily="34" charset="0"/>
                <a:cs typeface="Arial" panose="020B0604020202020204" pitchFamily="34" charset="0"/>
              </a:rPr>
              <a:t> </a:t>
            </a:r>
            <a:r>
              <a:rPr lang="en-GB" sz="2400" baseline="0" dirty="0" err="1" smtClean="0">
                <a:solidFill>
                  <a:srgbClr val="54646C"/>
                </a:solidFill>
                <a:latin typeface="Arial" panose="020B0604020202020204" pitchFamily="34" charset="0"/>
                <a:cs typeface="Arial" panose="020B0604020202020204" pitchFamily="34" charset="0"/>
              </a:rPr>
              <a:t>Vermogen</a:t>
            </a:r>
            <a:r>
              <a:rPr lang="en-GB" sz="2400" baseline="0" dirty="0" smtClean="0">
                <a:solidFill>
                  <a:srgbClr val="54646C"/>
                </a:solidFill>
                <a:latin typeface="Arial" panose="020B0604020202020204" pitchFamily="34" charset="0"/>
                <a:cs typeface="Arial" panose="020B0604020202020204" pitchFamily="34" charset="0"/>
              </a:rPr>
              <a:t> in </a:t>
            </a:r>
            <a:r>
              <a:rPr lang="en-GB" sz="2400" baseline="0" dirty="0" err="1" smtClean="0">
                <a:solidFill>
                  <a:srgbClr val="54646C"/>
                </a:solidFill>
                <a:latin typeface="Arial" panose="020B0604020202020204" pitchFamily="34" charset="0"/>
                <a:cs typeface="Arial" panose="020B0604020202020204" pitchFamily="34" charset="0"/>
              </a:rPr>
              <a:t>gebarentaal</a:t>
            </a:r>
            <a:r>
              <a:rPr lang="en-GB" sz="2400" baseline="0" dirty="0" smtClean="0">
                <a:solidFill>
                  <a:srgbClr val="54646C"/>
                </a:solidFill>
                <a:latin typeface="Arial" panose="020B0604020202020204" pitchFamily="34" charset="0"/>
                <a:cs typeface="Arial" panose="020B0604020202020204" pitchFamily="34" charset="0"/>
              </a:rPr>
              <a:t>.</a:t>
            </a:r>
            <a:br>
              <a:rPr lang="en-GB" sz="2400" baseline="0" dirty="0" smtClean="0">
                <a:solidFill>
                  <a:srgbClr val="54646C"/>
                </a:solidFill>
                <a:latin typeface="Arial" panose="020B0604020202020204" pitchFamily="34" charset="0"/>
                <a:cs typeface="Arial" panose="020B0604020202020204" pitchFamily="34" charset="0"/>
              </a:rPr>
            </a:br>
            <a:r>
              <a:rPr lang="en-GB" sz="2400" baseline="0" dirty="0" smtClean="0">
                <a:solidFill>
                  <a:srgbClr val="54646C"/>
                </a:solidFill>
                <a:latin typeface="Arial" panose="020B0604020202020204" pitchFamily="34" charset="0"/>
                <a:cs typeface="Arial" panose="020B0604020202020204" pitchFamily="34" charset="0"/>
              </a:rPr>
              <a:t>Commercial Banking </a:t>
            </a:r>
            <a:r>
              <a:rPr lang="en-GB" sz="2400" baseline="0" dirty="0" err="1" smtClean="0">
                <a:solidFill>
                  <a:srgbClr val="54646C"/>
                </a:solidFill>
                <a:latin typeface="Arial" panose="020B0604020202020204" pitchFamily="34" charset="0"/>
                <a:cs typeface="Arial" panose="020B0604020202020204" pitchFamily="34" charset="0"/>
              </a:rPr>
              <a:t>onderscheidt</a:t>
            </a:r>
            <a:r>
              <a:rPr lang="en-GB" sz="2400" baseline="0" dirty="0" smtClean="0">
                <a:solidFill>
                  <a:srgbClr val="54646C"/>
                </a:solidFill>
                <a:latin typeface="Arial" panose="020B0604020202020204" pitchFamily="34" charset="0"/>
                <a:cs typeface="Arial" panose="020B0604020202020204" pitchFamily="34" charset="0"/>
              </a:rPr>
              <a:t> </a:t>
            </a:r>
            <a:r>
              <a:rPr lang="en-GB" sz="2400" baseline="0" dirty="0" err="1" smtClean="0">
                <a:solidFill>
                  <a:srgbClr val="54646C"/>
                </a:solidFill>
                <a:latin typeface="Arial" panose="020B0604020202020204" pitchFamily="34" charset="0"/>
                <a:cs typeface="Arial" panose="020B0604020202020204" pitchFamily="34" charset="0"/>
              </a:rPr>
              <a:t>zich</a:t>
            </a:r>
            <a:r>
              <a:rPr lang="en-GB" sz="2400" baseline="0" dirty="0" smtClean="0">
                <a:solidFill>
                  <a:srgbClr val="54646C"/>
                </a:solidFill>
                <a:latin typeface="Arial" panose="020B0604020202020204" pitchFamily="34" charset="0"/>
                <a:cs typeface="Arial" panose="020B0604020202020204" pitchFamily="34" charset="0"/>
              </a:rPr>
              <a:t> door de </a:t>
            </a:r>
            <a:r>
              <a:rPr lang="en-GB" sz="2400" baseline="0" dirty="0" err="1" smtClean="0">
                <a:solidFill>
                  <a:srgbClr val="54646C"/>
                </a:solidFill>
                <a:latin typeface="Arial" panose="020B0604020202020204" pitchFamily="34" charset="0"/>
                <a:cs typeface="Arial" panose="020B0604020202020204" pitchFamily="34" charset="0"/>
              </a:rPr>
              <a:t>inzet</a:t>
            </a:r>
            <a:r>
              <a:rPr lang="en-GB" sz="2400" baseline="0" dirty="0" smtClean="0">
                <a:solidFill>
                  <a:srgbClr val="54646C"/>
                </a:solidFill>
                <a:latin typeface="Arial" panose="020B0604020202020204" pitchFamily="34" charset="0"/>
                <a:cs typeface="Arial" panose="020B0604020202020204" pitchFamily="34" charset="0"/>
              </a:rPr>
              <a:t> van de </a:t>
            </a:r>
            <a:r>
              <a:rPr lang="en-GB" sz="2400" baseline="0" dirty="0" err="1" smtClean="0">
                <a:solidFill>
                  <a:srgbClr val="54646C"/>
                </a:solidFill>
                <a:latin typeface="Arial" panose="020B0604020202020204" pitchFamily="34" charset="0"/>
                <a:cs typeface="Arial" panose="020B0604020202020204" pitchFamily="34" charset="0"/>
              </a:rPr>
              <a:t>Participatieadviseur</a:t>
            </a:r>
            <a:r>
              <a:rPr lang="en-GB" sz="2400" baseline="0" dirty="0" smtClean="0">
                <a:solidFill>
                  <a:srgbClr val="54646C"/>
                </a:solidFill>
                <a:latin typeface="Arial" panose="020B0604020202020204" pitchFamily="34" charset="0"/>
                <a:cs typeface="Arial" panose="020B0604020202020204" pitchFamily="34" charset="0"/>
              </a:rPr>
              <a:t>. T&amp;HR </a:t>
            </a:r>
            <a:r>
              <a:rPr lang="en-GB" sz="2400" baseline="0" dirty="0" err="1" smtClean="0">
                <a:solidFill>
                  <a:srgbClr val="54646C"/>
                </a:solidFill>
                <a:latin typeface="Arial" panose="020B0604020202020204" pitchFamily="34" charset="0"/>
                <a:cs typeface="Arial" panose="020B0604020202020204" pitchFamily="34" charset="0"/>
              </a:rPr>
              <a:t>heeft</a:t>
            </a:r>
            <a:r>
              <a:rPr lang="en-GB" sz="2400" baseline="0" dirty="0" smtClean="0">
                <a:solidFill>
                  <a:srgbClr val="54646C"/>
                </a:solidFill>
                <a:latin typeface="Arial" panose="020B0604020202020204" pitchFamily="34" charset="0"/>
                <a:cs typeface="Arial" panose="020B0604020202020204" pitchFamily="34" charset="0"/>
              </a:rPr>
              <a:t> de B-Able Desk.</a:t>
            </a:r>
            <a:br>
              <a:rPr lang="en-GB" sz="2400" baseline="0" dirty="0" smtClean="0">
                <a:solidFill>
                  <a:srgbClr val="54646C"/>
                </a:solidFill>
                <a:latin typeface="Arial" panose="020B0604020202020204" pitchFamily="34" charset="0"/>
                <a:cs typeface="Arial" panose="020B0604020202020204" pitchFamily="34" charset="0"/>
              </a:rPr>
            </a:br>
            <a:r>
              <a:rPr lang="en-GB" sz="2400" baseline="0" dirty="0" smtClean="0">
                <a:solidFill>
                  <a:srgbClr val="54646C"/>
                </a:solidFill>
                <a:latin typeface="Arial" panose="020B0604020202020204" pitchFamily="34" charset="0"/>
                <a:cs typeface="Arial" panose="020B0604020202020204" pitchFamily="34" charset="0"/>
              </a:rPr>
              <a:t>Finance/CIB/Audit </a:t>
            </a:r>
            <a:r>
              <a:rPr lang="en-GB" sz="2400" baseline="0" dirty="0" err="1" smtClean="0">
                <a:solidFill>
                  <a:srgbClr val="54646C"/>
                </a:solidFill>
                <a:latin typeface="Arial" panose="020B0604020202020204" pitchFamily="34" charset="0"/>
                <a:cs typeface="Arial" panose="020B0604020202020204" pitchFamily="34" charset="0"/>
              </a:rPr>
              <a:t>hebben</a:t>
            </a:r>
            <a:r>
              <a:rPr lang="en-GB" sz="2400" baseline="0" dirty="0" smtClean="0">
                <a:solidFill>
                  <a:srgbClr val="54646C"/>
                </a:solidFill>
                <a:latin typeface="Arial" panose="020B0604020202020204" pitchFamily="34" charset="0"/>
                <a:cs typeface="Arial" panose="020B0604020202020204" pitchFamily="34" charset="0"/>
              </a:rPr>
              <a:t> de </a:t>
            </a:r>
            <a:r>
              <a:rPr lang="en-GB" sz="2400" baseline="0" dirty="0" err="1" smtClean="0">
                <a:solidFill>
                  <a:srgbClr val="54646C"/>
                </a:solidFill>
                <a:latin typeface="Arial" panose="020B0604020202020204" pitchFamily="34" charset="0"/>
                <a:cs typeface="Arial" panose="020B0604020202020204" pitchFamily="34" charset="0"/>
              </a:rPr>
              <a:t>autisme</a:t>
            </a:r>
            <a:r>
              <a:rPr lang="en-GB" sz="2400" baseline="0" dirty="0" smtClean="0">
                <a:solidFill>
                  <a:srgbClr val="54646C"/>
                </a:solidFill>
                <a:latin typeface="Arial" panose="020B0604020202020204" pitchFamily="34" charset="0"/>
                <a:cs typeface="Arial" panose="020B0604020202020204" pitchFamily="34" charset="0"/>
              </a:rPr>
              <a:t> </a:t>
            </a:r>
            <a:r>
              <a:rPr lang="en-GB" sz="2400" baseline="0" dirty="0" err="1" smtClean="0">
                <a:solidFill>
                  <a:srgbClr val="54646C"/>
                </a:solidFill>
                <a:latin typeface="Arial" panose="020B0604020202020204" pitchFamily="34" charset="0"/>
                <a:cs typeface="Arial" panose="020B0604020202020204" pitchFamily="34" charset="0"/>
              </a:rPr>
              <a:t>ambassadeur</a:t>
            </a:r>
            <a:r>
              <a:rPr lang="en-GB" sz="2400" baseline="0" dirty="0" smtClean="0">
                <a:solidFill>
                  <a:srgbClr val="54646C"/>
                </a:solidFill>
                <a:latin typeface="Arial" panose="020B0604020202020204" pitchFamily="34" charset="0"/>
                <a:cs typeface="Arial" panose="020B0604020202020204" pitchFamily="34" charset="0"/>
              </a:rPr>
              <a:t>. </a:t>
            </a:r>
            <a:br>
              <a:rPr lang="en-GB" sz="2400" baseline="0" dirty="0" smtClean="0">
                <a:solidFill>
                  <a:srgbClr val="54646C"/>
                </a:solidFill>
                <a:latin typeface="Arial" panose="020B0604020202020204" pitchFamily="34" charset="0"/>
                <a:cs typeface="Arial" panose="020B0604020202020204" pitchFamily="34" charset="0"/>
              </a:rPr>
            </a:br>
            <a:endParaRPr lang="en-GB" sz="2400" baseline="0" dirty="0" smtClean="0">
              <a:solidFill>
                <a:srgbClr val="54646C"/>
              </a:solidFill>
              <a:latin typeface="Arial" panose="020B0604020202020204" pitchFamily="34" charset="0"/>
              <a:cs typeface="Arial" panose="020B0604020202020204" pitchFamily="34" charset="0"/>
            </a:endParaRPr>
          </a:p>
          <a:p>
            <a:endParaRPr lang="en-GB" sz="2400" baseline="0" dirty="0" smtClean="0">
              <a:solidFill>
                <a:srgbClr val="54646C"/>
              </a:solidFill>
              <a:latin typeface="Arial" panose="020B0604020202020204" pitchFamily="34" charset="0"/>
              <a:cs typeface="Arial" panose="020B0604020202020204" pitchFamily="34" charset="0"/>
            </a:endParaRPr>
          </a:p>
          <a:p>
            <a:r>
              <a:rPr lang="en-GB" sz="2400" dirty="0" smtClean="0">
                <a:solidFill>
                  <a:srgbClr val="54646C"/>
                </a:solidFill>
                <a:latin typeface="Arial" panose="020B0604020202020204" pitchFamily="34" charset="0"/>
                <a:cs typeface="Arial" panose="020B0604020202020204" pitchFamily="34" charset="0"/>
              </a:rPr>
              <a:t/>
            </a:r>
            <a:br>
              <a:rPr lang="en-GB" sz="2400" dirty="0" smtClean="0">
                <a:solidFill>
                  <a:srgbClr val="54646C"/>
                </a:solidFill>
                <a:latin typeface="Arial" panose="020B0604020202020204" pitchFamily="34" charset="0"/>
                <a:cs typeface="Arial" panose="020B0604020202020204" pitchFamily="34" charset="0"/>
              </a:rPr>
            </a:br>
            <a:endParaRPr lang="en-GB" sz="2400" dirty="0" smtClean="0">
              <a:solidFill>
                <a:srgbClr val="54646C"/>
              </a:solidFill>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0708085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
    <p:spTree>
      <p:nvGrpSpPr>
        <p:cNvPr id="1" name=""/>
        <p:cNvGrpSpPr/>
        <p:nvPr/>
      </p:nvGrpSpPr>
      <p:grpSpPr>
        <a:xfrm>
          <a:off x="0" y="0"/>
          <a:ext cx="0" cy="0"/>
          <a:chOff x="0" y="0"/>
          <a:chExt cx="0" cy="0"/>
        </a:xfrm>
      </p:grpSpPr>
      <p:sp>
        <p:nvSpPr>
          <p:cNvPr id="39" name="Rectangle 5"/>
          <p:cNvSpPr>
            <a:spLocks noGrp="1" noChangeArrowheads="1"/>
          </p:cNvSpPr>
          <p:nvPr>
            <p:ph type="ctrTitle"/>
          </p:nvPr>
        </p:nvSpPr>
        <p:spPr>
          <a:xfrm>
            <a:off x="511200" y="1525370"/>
            <a:ext cx="7445790" cy="432943"/>
          </a:xfrm>
        </p:spPr>
        <p:txBody>
          <a:bodyPr tIns="0" rIns="0" bIns="0"/>
          <a:lstStyle>
            <a:lvl1pPr algn="l">
              <a:lnSpc>
                <a:spcPts val="3409"/>
              </a:lnSpc>
              <a:defRPr sz="2800" b="0">
                <a:solidFill>
                  <a:schemeClr val="bg1"/>
                </a:solidFill>
              </a:defRPr>
            </a:lvl1pPr>
          </a:lstStyle>
          <a:p>
            <a:pPr lvl="0"/>
            <a:r>
              <a:rPr lang="nl-NL" noProof="0"/>
              <a:t>Klik om stijl te bewerken</a:t>
            </a:r>
            <a:endParaRPr lang="nl-NL" noProof="0" dirty="0"/>
          </a:p>
        </p:txBody>
      </p:sp>
      <p:pic>
        <p:nvPicPr>
          <p:cNvPr id="2" name="Afbeelding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8000" y="252000"/>
            <a:ext cx="1496010" cy="3600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11" name="Rectangle 16"/>
          <p:cNvSpPr/>
          <p:nvPr userDrawn="1"/>
        </p:nvSpPr>
        <p:spPr bwMode="gray">
          <a:xfrm>
            <a:off x="3147735" y="4783646"/>
            <a:ext cx="5635631" cy="140400"/>
          </a:xfrm>
          <a:prstGeom prst="rect">
            <a:avLst/>
          </a:prstGeom>
          <a:solidFill>
            <a:srgbClr val="009286"/>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1042988" rtl="0" eaLnBrk="1" fontAlgn="base" latinLnBrk="0" hangingPunct="1">
              <a:lnSpc>
                <a:spcPct val="100000"/>
              </a:lnSpc>
              <a:spcBef>
                <a:spcPct val="0"/>
              </a:spcBef>
              <a:spcAft>
                <a:spcPct val="0"/>
              </a:spcAft>
              <a:buClrTx/>
              <a:buSzTx/>
              <a:buFontTx/>
              <a:buNone/>
              <a:tabLst/>
            </a:pPr>
            <a:endParaRPr kumimoji="0" lang="nl-NL" sz="1800" b="0" i="0" u="none" strike="noStrike" cap="none" normalizeH="0" baseline="0" noProof="0" dirty="0">
              <a:ln>
                <a:noFill/>
              </a:ln>
              <a:solidFill>
                <a:schemeClr val="tx1"/>
              </a:solidFill>
              <a:effectLst/>
              <a:latin typeface="Arial" charset="0"/>
              <a:cs typeface="Arial" charset="0"/>
            </a:endParaRPr>
          </a:p>
        </p:txBody>
      </p:sp>
      <p:sp>
        <p:nvSpPr>
          <p:cNvPr id="12" name="Right Triangle 18"/>
          <p:cNvSpPr>
            <a:spLocks noChangeAspect="1"/>
          </p:cNvSpPr>
          <p:nvPr userDrawn="1"/>
        </p:nvSpPr>
        <p:spPr bwMode="ltGray">
          <a:xfrm flipH="1">
            <a:off x="8657039" y="4783432"/>
            <a:ext cx="127678" cy="140400"/>
          </a:xfrm>
          <a:prstGeom prst="rtTriangle">
            <a:avLst/>
          </a:prstGeom>
          <a:solidFill>
            <a:srgbClr val="005E5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1042988" rtl="0" eaLnBrk="1" fontAlgn="base" latinLnBrk="0" hangingPunct="1">
              <a:lnSpc>
                <a:spcPct val="100000"/>
              </a:lnSpc>
              <a:spcBef>
                <a:spcPct val="0"/>
              </a:spcBef>
              <a:spcAft>
                <a:spcPct val="0"/>
              </a:spcAft>
              <a:buClrTx/>
              <a:buSzTx/>
              <a:buFontTx/>
              <a:buNone/>
              <a:tabLst/>
            </a:pPr>
            <a:endParaRPr kumimoji="0" lang="nl-NL" sz="1800" b="0" i="0" u="none" strike="noStrike" cap="none" normalizeH="0" baseline="0" noProof="0" dirty="0">
              <a:ln>
                <a:noFill/>
              </a:ln>
              <a:solidFill>
                <a:schemeClr val="tx1"/>
              </a:solidFill>
              <a:effectLst/>
              <a:latin typeface="Arial" charset="0"/>
              <a:cs typeface="Arial" charset="0"/>
            </a:endParaRPr>
          </a:p>
        </p:txBody>
      </p:sp>
      <p:grpSp>
        <p:nvGrpSpPr>
          <p:cNvPr id="13" name="Group 12"/>
          <p:cNvGrpSpPr/>
          <p:nvPr userDrawn="1"/>
        </p:nvGrpSpPr>
        <p:grpSpPr>
          <a:xfrm>
            <a:off x="436115" y="397886"/>
            <a:ext cx="8347251" cy="210403"/>
            <a:chOff x="472458" y="532263"/>
            <a:chExt cx="8886288" cy="280537"/>
          </a:xfrm>
        </p:grpSpPr>
        <p:cxnSp>
          <p:nvCxnSpPr>
            <p:cNvPr id="14" name="Straight Connector 13"/>
            <p:cNvCxnSpPr/>
            <p:nvPr/>
          </p:nvCxnSpPr>
          <p:spPr bwMode="auto">
            <a:xfrm>
              <a:off x="472458" y="812800"/>
              <a:ext cx="8533823" cy="0"/>
            </a:xfrm>
            <a:prstGeom prst="line">
              <a:avLst/>
            </a:prstGeom>
            <a:solidFill>
              <a:schemeClr val="accent1"/>
            </a:solidFill>
            <a:ln w="19050" cap="flat" cmpd="sng" algn="ctr">
              <a:solidFill>
                <a:srgbClr val="00928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p:cNvCxnSpPr/>
            <p:nvPr/>
          </p:nvCxnSpPr>
          <p:spPr bwMode="auto">
            <a:xfrm flipV="1">
              <a:off x="9006281" y="532263"/>
              <a:ext cx="352465" cy="280537"/>
            </a:xfrm>
            <a:prstGeom prst="line">
              <a:avLst/>
            </a:prstGeom>
            <a:solidFill>
              <a:schemeClr val="accent1"/>
            </a:solidFill>
            <a:ln w="19050" cap="flat" cmpd="sng" algn="ctr">
              <a:solidFill>
                <a:srgbClr val="00928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0" name="Tijdelijke aanduiding voor dianummer 3"/>
          <p:cNvSpPr>
            <a:spLocks noGrp="1"/>
          </p:cNvSpPr>
          <p:nvPr>
            <p:ph type="sldNum" sz="quarter" idx="10"/>
          </p:nvPr>
        </p:nvSpPr>
        <p:spPr bwMode="white">
          <a:xfrm>
            <a:off x="7978071" y="4783482"/>
            <a:ext cx="650235" cy="140400"/>
          </a:xfrm>
        </p:spPr>
        <p:txBody>
          <a:bodyPr/>
          <a:lstStyle>
            <a:lvl1pPr>
              <a:lnSpc>
                <a:spcPts val="1106"/>
              </a:lnSpc>
              <a:defRPr b="1">
                <a:solidFill>
                  <a:srgbClr val="FFFFFF"/>
                </a:solidFill>
              </a:defRPr>
            </a:lvl1pPr>
          </a:lstStyle>
          <a:p>
            <a:fld id="{C23ADB4E-9B09-45A2-A801-D3601615BFC8}" type="slidenum">
              <a:rPr lang="nl-NL" noProof="0" smtClean="0"/>
              <a:pPr/>
              <a:t>‹#›</a:t>
            </a:fld>
            <a:endParaRPr lang="nl-NL" noProof="0" dirty="0"/>
          </a:p>
        </p:txBody>
      </p:sp>
      <p:sp>
        <p:nvSpPr>
          <p:cNvPr id="20" name="Titel 1"/>
          <p:cNvSpPr>
            <a:spLocks noGrp="1"/>
          </p:cNvSpPr>
          <p:nvPr>
            <p:ph type="title" hasCustomPrompt="1"/>
          </p:nvPr>
        </p:nvSpPr>
        <p:spPr>
          <a:xfrm>
            <a:off x="464401" y="44384"/>
            <a:ext cx="8318966" cy="508000"/>
          </a:xfrm>
          <a:noFill/>
        </p:spPr>
        <p:txBody>
          <a:bodyPr tIns="0" rIns="0" bIns="0" anchor="ctr" anchorCtr="0"/>
          <a:lstStyle>
            <a:lvl1pPr>
              <a:lnSpc>
                <a:spcPts val="2000"/>
              </a:lnSpc>
              <a:defRPr sz="1800">
                <a:solidFill>
                  <a:srgbClr val="009286"/>
                </a:solidFill>
              </a:defRPr>
            </a:lvl1pPr>
          </a:lstStyle>
          <a:p>
            <a:r>
              <a:rPr lang="nl-NL" noProof="0" dirty="0"/>
              <a:t>Click </a:t>
            </a:r>
            <a:r>
              <a:rPr lang="nl-NL" noProof="0" dirty="0" err="1"/>
              <a:t>to</a:t>
            </a:r>
            <a:r>
              <a:rPr lang="nl-NL" noProof="0" dirty="0"/>
              <a:t> </a:t>
            </a:r>
            <a:r>
              <a:rPr lang="nl-NL" noProof="0" dirty="0" err="1"/>
              <a:t>edit</a:t>
            </a:r>
            <a:r>
              <a:rPr lang="nl-NL" noProof="0" dirty="0"/>
              <a:t> Master </a:t>
            </a:r>
            <a:r>
              <a:rPr lang="nl-NL" noProof="0" dirty="0" err="1"/>
              <a:t>title</a:t>
            </a:r>
            <a:r>
              <a:rPr lang="nl-NL" noProof="0" dirty="0"/>
              <a:t> </a:t>
            </a:r>
            <a:r>
              <a:rPr lang="nl-NL" noProof="0" dirty="0" err="1"/>
              <a:t>style</a:t>
            </a:r>
            <a:endParaRPr lang="nl-NL" noProof="0" dirty="0"/>
          </a:p>
        </p:txBody>
      </p:sp>
      <p:sp>
        <p:nvSpPr>
          <p:cNvPr id="21" name="Tijdelijke aanduiding voor inhoud 2"/>
          <p:cNvSpPr>
            <a:spLocks noGrp="1"/>
          </p:cNvSpPr>
          <p:nvPr>
            <p:ph idx="1"/>
          </p:nvPr>
        </p:nvSpPr>
        <p:spPr>
          <a:xfrm>
            <a:off x="464401" y="839073"/>
            <a:ext cx="8318966" cy="3660815"/>
          </a:xfrm>
        </p:spPr>
        <p:txBody>
          <a:bodyPr tIns="0" bIns="0"/>
          <a:lstStyle>
            <a:lvl1pPr>
              <a:defRPr sz="1400" b="0">
                <a:solidFill>
                  <a:srgbClr val="54646C"/>
                </a:solidFill>
              </a:defRPr>
            </a:lvl1pPr>
            <a:lvl2pPr>
              <a:defRPr sz="1400" b="0">
                <a:solidFill>
                  <a:srgbClr val="54646C"/>
                </a:solidFill>
              </a:defRPr>
            </a:lvl2pPr>
            <a:lvl3pPr>
              <a:defRPr sz="1400" b="0">
                <a:solidFill>
                  <a:srgbClr val="54646C"/>
                </a:solidFill>
              </a:defRPr>
            </a:lvl3pPr>
            <a:lvl4pPr>
              <a:defRPr sz="1400" b="0">
                <a:solidFill>
                  <a:srgbClr val="54646C"/>
                </a:solidFill>
              </a:defRPr>
            </a:lvl4pPr>
            <a:lvl5pPr>
              <a:defRPr sz="1400" b="0">
                <a:solidFill>
                  <a:srgbClr val="54646C"/>
                </a:solidFill>
              </a:defRPr>
            </a:lvl5pPr>
          </a:lstStyle>
          <a:p>
            <a:pPr lvl="0"/>
            <a:r>
              <a:rPr lang="nl-NL" noProof="0" dirty="0"/>
              <a:t>Click </a:t>
            </a:r>
            <a:r>
              <a:rPr lang="nl-NL" noProof="0" dirty="0" err="1"/>
              <a:t>to</a:t>
            </a:r>
            <a:r>
              <a:rPr lang="nl-NL" noProof="0" dirty="0"/>
              <a:t> </a:t>
            </a:r>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a:p>
            <a:pPr lvl="1"/>
            <a:r>
              <a:rPr lang="nl-NL" noProof="0" dirty="0"/>
              <a:t>Second level</a:t>
            </a:r>
          </a:p>
          <a:p>
            <a:pPr lvl="2"/>
            <a:r>
              <a:rPr lang="nl-NL" noProof="0" dirty="0" err="1"/>
              <a:t>Third</a:t>
            </a:r>
            <a:r>
              <a:rPr lang="nl-NL" noProof="0" dirty="0"/>
              <a:t> level</a:t>
            </a:r>
          </a:p>
          <a:p>
            <a:pPr lvl="3"/>
            <a:r>
              <a:rPr lang="nl-NL" noProof="0" dirty="0" err="1"/>
              <a:t>Fourth</a:t>
            </a:r>
            <a:r>
              <a:rPr lang="nl-NL" noProof="0" dirty="0"/>
              <a:t> level</a:t>
            </a:r>
          </a:p>
          <a:p>
            <a:pPr lvl="4"/>
            <a:r>
              <a:rPr lang="nl-NL" noProof="0" dirty="0" err="1"/>
              <a:t>Fifth</a:t>
            </a:r>
            <a:r>
              <a:rPr lang="nl-NL" noProof="0" dirty="0"/>
              <a:t> level</a:t>
            </a:r>
          </a:p>
        </p:txBody>
      </p:sp>
    </p:spTree>
    <p:extLst>
      <p:ext uri="{BB962C8B-B14F-4D97-AF65-F5344CB8AC3E}">
        <p14:creationId xmlns:p14="http://schemas.microsoft.com/office/powerpoint/2010/main" val="1425036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eldia">
    <p:spTree>
      <p:nvGrpSpPr>
        <p:cNvPr id="1" name=""/>
        <p:cNvGrpSpPr/>
        <p:nvPr/>
      </p:nvGrpSpPr>
      <p:grpSpPr>
        <a:xfrm>
          <a:off x="0" y="0"/>
          <a:ext cx="0" cy="0"/>
          <a:chOff x="0" y="0"/>
          <a:chExt cx="0" cy="0"/>
        </a:xfrm>
      </p:grpSpPr>
      <p:sp>
        <p:nvSpPr>
          <p:cNvPr id="39" name="Rectangle 5"/>
          <p:cNvSpPr>
            <a:spLocks noGrp="1" noChangeArrowheads="1"/>
          </p:cNvSpPr>
          <p:nvPr>
            <p:ph type="ctrTitle"/>
          </p:nvPr>
        </p:nvSpPr>
        <p:spPr>
          <a:xfrm>
            <a:off x="511200" y="1525369"/>
            <a:ext cx="7445790" cy="432000"/>
          </a:xfrm>
        </p:spPr>
        <p:txBody>
          <a:bodyPr tIns="0" rIns="0" bIns="0"/>
          <a:lstStyle>
            <a:lvl1pPr algn="l">
              <a:lnSpc>
                <a:spcPts val="3409"/>
              </a:lnSpc>
              <a:defRPr sz="2800" b="0">
                <a:solidFill>
                  <a:schemeClr val="bg1"/>
                </a:solidFill>
              </a:defRPr>
            </a:lvl1pPr>
          </a:lstStyle>
          <a:p>
            <a:pPr lvl="0"/>
            <a:r>
              <a:rPr lang="nl-NL" noProof="0" dirty="0"/>
              <a:t>Click </a:t>
            </a:r>
            <a:r>
              <a:rPr lang="nl-NL" noProof="0" dirty="0" err="1"/>
              <a:t>to</a:t>
            </a:r>
            <a:r>
              <a:rPr lang="nl-NL" noProof="0" dirty="0"/>
              <a:t> </a:t>
            </a:r>
            <a:r>
              <a:rPr lang="nl-NL" noProof="0" dirty="0" err="1"/>
              <a:t>edit</a:t>
            </a:r>
            <a:r>
              <a:rPr lang="nl-NL" noProof="0" dirty="0"/>
              <a:t> Master </a:t>
            </a:r>
            <a:r>
              <a:rPr lang="nl-NL" noProof="0" dirty="0" err="1"/>
              <a:t>title</a:t>
            </a:r>
            <a:r>
              <a:rPr lang="nl-NL" noProof="0" dirty="0"/>
              <a:t> </a:t>
            </a:r>
            <a:r>
              <a:rPr lang="nl-NL" noProof="0" dirty="0" err="1"/>
              <a:t>style</a:t>
            </a:r>
            <a:endParaRPr lang="nl-NL" noProof="0" dirty="0"/>
          </a:p>
        </p:txBody>
      </p:sp>
      <p:pic>
        <p:nvPicPr>
          <p:cNvPr id="2" name="Afbeelding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8000" y="252000"/>
            <a:ext cx="3434556" cy="360000"/>
          </a:xfrm>
          <a:prstGeom prst="rect">
            <a:avLst/>
          </a:prstGeom>
        </p:spPr>
      </p:pic>
    </p:spTree>
    <p:extLst>
      <p:ext uri="{BB962C8B-B14F-4D97-AF65-F5344CB8AC3E}">
        <p14:creationId xmlns:p14="http://schemas.microsoft.com/office/powerpoint/2010/main" val="33447661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11" name="Rectangle 16"/>
          <p:cNvSpPr/>
          <p:nvPr userDrawn="1"/>
        </p:nvSpPr>
        <p:spPr bwMode="gray">
          <a:xfrm>
            <a:off x="3209780" y="4783432"/>
            <a:ext cx="5573586" cy="140400"/>
          </a:xfrm>
          <a:prstGeom prst="rect">
            <a:avLst/>
          </a:prstGeom>
          <a:solidFill>
            <a:srgbClr val="009286"/>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1042988" rtl="0" eaLnBrk="1" fontAlgn="base" latinLnBrk="0" hangingPunct="1">
              <a:lnSpc>
                <a:spcPct val="100000"/>
              </a:lnSpc>
              <a:spcBef>
                <a:spcPct val="0"/>
              </a:spcBef>
              <a:spcAft>
                <a:spcPct val="0"/>
              </a:spcAft>
              <a:buClrTx/>
              <a:buSzTx/>
              <a:buFontTx/>
              <a:buNone/>
              <a:tabLst/>
            </a:pPr>
            <a:endParaRPr kumimoji="0" lang="nl-NL" sz="1800" b="0" i="0" u="none" strike="noStrike" cap="none" normalizeH="0" baseline="0" noProof="0" dirty="0">
              <a:ln>
                <a:noFill/>
              </a:ln>
              <a:solidFill>
                <a:schemeClr val="tx1"/>
              </a:solidFill>
              <a:effectLst/>
              <a:latin typeface="Arial" charset="0"/>
              <a:cs typeface="Arial" charset="0"/>
            </a:endParaRPr>
          </a:p>
        </p:txBody>
      </p:sp>
      <p:sp>
        <p:nvSpPr>
          <p:cNvPr id="12" name="Right Triangle 18"/>
          <p:cNvSpPr>
            <a:spLocks noChangeAspect="1"/>
          </p:cNvSpPr>
          <p:nvPr userDrawn="1"/>
        </p:nvSpPr>
        <p:spPr bwMode="ltGray">
          <a:xfrm flipH="1">
            <a:off x="8657039" y="4783432"/>
            <a:ext cx="127678" cy="140400"/>
          </a:xfrm>
          <a:prstGeom prst="rtTriangle">
            <a:avLst/>
          </a:prstGeom>
          <a:solidFill>
            <a:srgbClr val="005E5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1042988" rtl="0" eaLnBrk="1" fontAlgn="base" latinLnBrk="0" hangingPunct="1">
              <a:lnSpc>
                <a:spcPct val="100000"/>
              </a:lnSpc>
              <a:spcBef>
                <a:spcPct val="0"/>
              </a:spcBef>
              <a:spcAft>
                <a:spcPct val="0"/>
              </a:spcAft>
              <a:buClrTx/>
              <a:buSzTx/>
              <a:buFontTx/>
              <a:buNone/>
              <a:tabLst/>
            </a:pPr>
            <a:endParaRPr kumimoji="0" lang="nl-NL" sz="1800" b="0" i="0" u="none" strike="noStrike" cap="none" normalizeH="0" baseline="0" noProof="0" dirty="0">
              <a:ln>
                <a:noFill/>
              </a:ln>
              <a:solidFill>
                <a:schemeClr val="tx1"/>
              </a:solidFill>
              <a:effectLst/>
              <a:latin typeface="Arial" charset="0"/>
              <a:cs typeface="Arial" charset="0"/>
            </a:endParaRPr>
          </a:p>
        </p:txBody>
      </p:sp>
      <p:grpSp>
        <p:nvGrpSpPr>
          <p:cNvPr id="13" name="Group 12"/>
          <p:cNvGrpSpPr/>
          <p:nvPr userDrawn="1"/>
        </p:nvGrpSpPr>
        <p:grpSpPr>
          <a:xfrm>
            <a:off x="436115" y="397886"/>
            <a:ext cx="8347251" cy="210403"/>
            <a:chOff x="472458" y="532263"/>
            <a:chExt cx="8886288" cy="280537"/>
          </a:xfrm>
        </p:grpSpPr>
        <p:cxnSp>
          <p:nvCxnSpPr>
            <p:cNvPr id="14" name="Straight Connector 13"/>
            <p:cNvCxnSpPr/>
            <p:nvPr/>
          </p:nvCxnSpPr>
          <p:spPr bwMode="auto">
            <a:xfrm>
              <a:off x="472458" y="812800"/>
              <a:ext cx="8533823" cy="0"/>
            </a:xfrm>
            <a:prstGeom prst="line">
              <a:avLst/>
            </a:prstGeom>
            <a:solidFill>
              <a:schemeClr val="accent1"/>
            </a:solidFill>
            <a:ln w="19050" cap="flat" cmpd="sng" algn="ctr">
              <a:solidFill>
                <a:srgbClr val="00928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p:cNvCxnSpPr/>
            <p:nvPr/>
          </p:nvCxnSpPr>
          <p:spPr bwMode="auto">
            <a:xfrm flipV="1">
              <a:off x="9006281" y="532263"/>
              <a:ext cx="352465" cy="280537"/>
            </a:xfrm>
            <a:prstGeom prst="line">
              <a:avLst/>
            </a:prstGeom>
            <a:solidFill>
              <a:schemeClr val="accent1"/>
            </a:solidFill>
            <a:ln w="19050" cap="flat" cmpd="sng" algn="ctr">
              <a:solidFill>
                <a:srgbClr val="00928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0" name="Tijdelijke aanduiding voor dianummer 3"/>
          <p:cNvSpPr>
            <a:spLocks noGrp="1"/>
          </p:cNvSpPr>
          <p:nvPr>
            <p:ph type="sldNum" sz="quarter" idx="10"/>
          </p:nvPr>
        </p:nvSpPr>
        <p:spPr bwMode="white">
          <a:xfrm>
            <a:off x="7978071" y="4783482"/>
            <a:ext cx="650235" cy="140400"/>
          </a:xfrm>
        </p:spPr>
        <p:txBody>
          <a:bodyPr/>
          <a:lstStyle>
            <a:lvl1pPr>
              <a:lnSpc>
                <a:spcPts val="1106"/>
              </a:lnSpc>
              <a:defRPr b="1">
                <a:solidFill>
                  <a:srgbClr val="FFFFFF"/>
                </a:solidFill>
              </a:defRPr>
            </a:lvl1pPr>
          </a:lstStyle>
          <a:p>
            <a:fld id="{C23ADB4E-9B09-45A2-A801-D3601615BFC8}" type="slidenum">
              <a:rPr lang="nl-NL" noProof="0" smtClean="0"/>
              <a:pPr/>
              <a:t>‹#›</a:t>
            </a:fld>
            <a:endParaRPr lang="nl-NL" noProof="0" dirty="0"/>
          </a:p>
        </p:txBody>
      </p:sp>
      <p:sp>
        <p:nvSpPr>
          <p:cNvPr id="20" name="Titel 1"/>
          <p:cNvSpPr>
            <a:spLocks noGrp="1"/>
          </p:cNvSpPr>
          <p:nvPr>
            <p:ph type="title" hasCustomPrompt="1"/>
          </p:nvPr>
        </p:nvSpPr>
        <p:spPr>
          <a:xfrm>
            <a:off x="464401" y="44384"/>
            <a:ext cx="8318966" cy="508000"/>
          </a:xfrm>
          <a:noFill/>
        </p:spPr>
        <p:txBody>
          <a:bodyPr tIns="0" rIns="0" bIns="0" anchor="ctr" anchorCtr="0"/>
          <a:lstStyle>
            <a:lvl1pPr>
              <a:lnSpc>
                <a:spcPts val="2000"/>
              </a:lnSpc>
              <a:defRPr sz="1800">
                <a:solidFill>
                  <a:srgbClr val="009286"/>
                </a:solidFill>
              </a:defRPr>
            </a:lvl1pPr>
          </a:lstStyle>
          <a:p>
            <a:r>
              <a:rPr lang="nl-NL" noProof="0" dirty="0"/>
              <a:t>Click </a:t>
            </a:r>
            <a:r>
              <a:rPr lang="nl-NL" noProof="0" dirty="0" err="1"/>
              <a:t>to</a:t>
            </a:r>
            <a:r>
              <a:rPr lang="nl-NL" noProof="0" dirty="0"/>
              <a:t> </a:t>
            </a:r>
            <a:r>
              <a:rPr lang="nl-NL" noProof="0" dirty="0" err="1"/>
              <a:t>edit</a:t>
            </a:r>
            <a:r>
              <a:rPr lang="nl-NL" noProof="0" dirty="0"/>
              <a:t> Master </a:t>
            </a:r>
            <a:r>
              <a:rPr lang="nl-NL" noProof="0" dirty="0" err="1"/>
              <a:t>title</a:t>
            </a:r>
            <a:r>
              <a:rPr lang="nl-NL" noProof="0" dirty="0"/>
              <a:t> </a:t>
            </a:r>
            <a:r>
              <a:rPr lang="nl-NL" noProof="0" dirty="0" err="1"/>
              <a:t>style</a:t>
            </a:r>
            <a:endParaRPr lang="nl-NL" noProof="0" dirty="0"/>
          </a:p>
        </p:txBody>
      </p:sp>
      <p:sp>
        <p:nvSpPr>
          <p:cNvPr id="21" name="Tijdelijke aanduiding voor inhoud 2"/>
          <p:cNvSpPr>
            <a:spLocks noGrp="1"/>
          </p:cNvSpPr>
          <p:nvPr>
            <p:ph idx="1"/>
          </p:nvPr>
        </p:nvSpPr>
        <p:spPr>
          <a:xfrm>
            <a:off x="464401" y="839073"/>
            <a:ext cx="8318966" cy="3660815"/>
          </a:xfrm>
        </p:spPr>
        <p:txBody>
          <a:bodyPr tIns="0" bIns="0"/>
          <a:lstStyle>
            <a:lvl1pPr>
              <a:defRPr sz="1400" b="0">
                <a:solidFill>
                  <a:srgbClr val="54646C"/>
                </a:solidFill>
              </a:defRPr>
            </a:lvl1pPr>
            <a:lvl2pPr>
              <a:defRPr sz="1400" b="0">
                <a:solidFill>
                  <a:srgbClr val="54646C"/>
                </a:solidFill>
              </a:defRPr>
            </a:lvl2pPr>
            <a:lvl3pPr>
              <a:defRPr sz="1400" b="0">
                <a:solidFill>
                  <a:srgbClr val="54646C"/>
                </a:solidFill>
              </a:defRPr>
            </a:lvl3pPr>
            <a:lvl4pPr>
              <a:defRPr sz="1400" b="0">
                <a:solidFill>
                  <a:srgbClr val="54646C"/>
                </a:solidFill>
              </a:defRPr>
            </a:lvl4pPr>
            <a:lvl5pPr>
              <a:defRPr sz="1400" b="0">
                <a:solidFill>
                  <a:srgbClr val="54646C"/>
                </a:solidFill>
              </a:defRPr>
            </a:lvl5pPr>
          </a:lstStyle>
          <a:p>
            <a:pPr lvl="0"/>
            <a:r>
              <a:rPr lang="nl-NL" noProof="0" dirty="0"/>
              <a:t>Click </a:t>
            </a:r>
            <a:r>
              <a:rPr lang="nl-NL" noProof="0" dirty="0" err="1"/>
              <a:t>to</a:t>
            </a:r>
            <a:r>
              <a:rPr lang="nl-NL" noProof="0" dirty="0"/>
              <a:t> </a:t>
            </a:r>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a:p>
            <a:pPr lvl="1"/>
            <a:r>
              <a:rPr lang="nl-NL" noProof="0" dirty="0"/>
              <a:t>Second level</a:t>
            </a:r>
          </a:p>
          <a:p>
            <a:pPr lvl="2"/>
            <a:r>
              <a:rPr lang="nl-NL" noProof="0" dirty="0" err="1"/>
              <a:t>Third</a:t>
            </a:r>
            <a:r>
              <a:rPr lang="nl-NL" noProof="0" dirty="0"/>
              <a:t> level</a:t>
            </a:r>
          </a:p>
          <a:p>
            <a:pPr lvl="3"/>
            <a:r>
              <a:rPr lang="nl-NL" noProof="0" dirty="0" err="1"/>
              <a:t>Fourth</a:t>
            </a:r>
            <a:r>
              <a:rPr lang="nl-NL" noProof="0" dirty="0"/>
              <a:t> level</a:t>
            </a:r>
          </a:p>
          <a:p>
            <a:pPr lvl="4"/>
            <a:r>
              <a:rPr lang="nl-NL" noProof="0" dirty="0" err="1"/>
              <a:t>Fifth</a:t>
            </a:r>
            <a:r>
              <a:rPr lang="nl-NL" noProof="0" dirty="0"/>
              <a:t> level</a:t>
            </a:r>
          </a:p>
        </p:txBody>
      </p:sp>
    </p:spTree>
    <p:extLst>
      <p:ext uri="{BB962C8B-B14F-4D97-AF65-F5344CB8AC3E}">
        <p14:creationId xmlns:p14="http://schemas.microsoft.com/office/powerpoint/2010/main" val="17009315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eldia">
    <p:spTree>
      <p:nvGrpSpPr>
        <p:cNvPr id="1" name=""/>
        <p:cNvGrpSpPr/>
        <p:nvPr/>
      </p:nvGrpSpPr>
      <p:grpSpPr>
        <a:xfrm>
          <a:off x="0" y="0"/>
          <a:ext cx="0" cy="0"/>
          <a:chOff x="0" y="0"/>
          <a:chExt cx="0" cy="0"/>
        </a:xfrm>
      </p:grpSpPr>
      <p:sp>
        <p:nvSpPr>
          <p:cNvPr id="39" name="Rectangle 5"/>
          <p:cNvSpPr>
            <a:spLocks noGrp="1" noChangeArrowheads="1"/>
          </p:cNvSpPr>
          <p:nvPr>
            <p:ph type="ctrTitle"/>
          </p:nvPr>
        </p:nvSpPr>
        <p:spPr>
          <a:xfrm>
            <a:off x="511200" y="1525369"/>
            <a:ext cx="7445790" cy="432000"/>
          </a:xfrm>
        </p:spPr>
        <p:txBody>
          <a:bodyPr tIns="0" rIns="0" bIns="0"/>
          <a:lstStyle>
            <a:lvl1pPr algn="l">
              <a:lnSpc>
                <a:spcPts val="3409"/>
              </a:lnSpc>
              <a:defRPr sz="2800" b="0">
                <a:solidFill>
                  <a:schemeClr val="bg1"/>
                </a:solidFill>
              </a:defRPr>
            </a:lvl1pPr>
          </a:lstStyle>
          <a:p>
            <a:pPr lvl="0"/>
            <a:r>
              <a:rPr lang="nl-NL" noProof="0" dirty="0"/>
              <a:t>Click </a:t>
            </a:r>
            <a:r>
              <a:rPr lang="nl-NL" noProof="0" dirty="0" err="1"/>
              <a:t>to</a:t>
            </a:r>
            <a:r>
              <a:rPr lang="nl-NL" noProof="0" dirty="0"/>
              <a:t> </a:t>
            </a:r>
            <a:r>
              <a:rPr lang="nl-NL" noProof="0" dirty="0" err="1"/>
              <a:t>edit</a:t>
            </a:r>
            <a:r>
              <a:rPr lang="nl-NL" noProof="0" dirty="0"/>
              <a:t> Master </a:t>
            </a:r>
            <a:r>
              <a:rPr lang="nl-NL" noProof="0" dirty="0" err="1"/>
              <a:t>title</a:t>
            </a:r>
            <a:r>
              <a:rPr lang="nl-NL" noProof="0" dirty="0"/>
              <a:t> </a:t>
            </a:r>
            <a:r>
              <a:rPr lang="nl-NL" noProof="0" dirty="0" err="1"/>
              <a:t>style</a:t>
            </a:r>
            <a:endParaRPr lang="nl-NL" noProof="0" dirty="0"/>
          </a:p>
        </p:txBody>
      </p:sp>
      <p:pic>
        <p:nvPicPr>
          <p:cNvPr id="2" name="Afbeelding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8000" y="252000"/>
            <a:ext cx="2080511" cy="360000"/>
          </a:xfrm>
          <a:prstGeom prst="rect">
            <a:avLst/>
          </a:prstGeom>
        </p:spPr>
      </p:pic>
    </p:spTree>
    <p:extLst>
      <p:ext uri="{BB962C8B-B14F-4D97-AF65-F5344CB8AC3E}">
        <p14:creationId xmlns:p14="http://schemas.microsoft.com/office/powerpoint/2010/main" val="27373100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11" name="Rectangle 16"/>
          <p:cNvSpPr/>
          <p:nvPr userDrawn="1"/>
        </p:nvSpPr>
        <p:spPr bwMode="gray">
          <a:xfrm>
            <a:off x="2305033" y="4783646"/>
            <a:ext cx="6478333" cy="140400"/>
          </a:xfrm>
          <a:prstGeom prst="rect">
            <a:avLst/>
          </a:prstGeom>
          <a:solidFill>
            <a:srgbClr val="009286"/>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1042988" rtl="0" eaLnBrk="1" fontAlgn="base" latinLnBrk="0" hangingPunct="1">
              <a:lnSpc>
                <a:spcPct val="100000"/>
              </a:lnSpc>
              <a:spcBef>
                <a:spcPct val="0"/>
              </a:spcBef>
              <a:spcAft>
                <a:spcPct val="0"/>
              </a:spcAft>
              <a:buClrTx/>
              <a:buSzTx/>
              <a:buFontTx/>
              <a:buNone/>
              <a:tabLst/>
            </a:pPr>
            <a:endParaRPr kumimoji="0" lang="nl-NL" sz="1800" b="0" i="0" u="none" strike="noStrike" cap="none" normalizeH="0" baseline="0" noProof="0" dirty="0">
              <a:ln>
                <a:noFill/>
              </a:ln>
              <a:solidFill>
                <a:schemeClr val="tx1"/>
              </a:solidFill>
              <a:effectLst/>
              <a:latin typeface="Arial" charset="0"/>
              <a:cs typeface="Arial" charset="0"/>
            </a:endParaRPr>
          </a:p>
        </p:txBody>
      </p:sp>
      <p:sp>
        <p:nvSpPr>
          <p:cNvPr id="12" name="Right Triangle 18"/>
          <p:cNvSpPr>
            <a:spLocks noChangeAspect="1"/>
          </p:cNvSpPr>
          <p:nvPr userDrawn="1"/>
        </p:nvSpPr>
        <p:spPr bwMode="ltGray">
          <a:xfrm flipH="1">
            <a:off x="8657039" y="4783432"/>
            <a:ext cx="127678" cy="140400"/>
          </a:xfrm>
          <a:prstGeom prst="rtTriangle">
            <a:avLst/>
          </a:prstGeom>
          <a:solidFill>
            <a:srgbClr val="005E5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1042988" rtl="0" eaLnBrk="1" fontAlgn="base" latinLnBrk="0" hangingPunct="1">
              <a:lnSpc>
                <a:spcPct val="100000"/>
              </a:lnSpc>
              <a:spcBef>
                <a:spcPct val="0"/>
              </a:spcBef>
              <a:spcAft>
                <a:spcPct val="0"/>
              </a:spcAft>
              <a:buClrTx/>
              <a:buSzTx/>
              <a:buFontTx/>
              <a:buNone/>
              <a:tabLst/>
            </a:pPr>
            <a:endParaRPr kumimoji="0" lang="nl-NL" sz="1800" b="0" i="0" u="none" strike="noStrike" cap="none" normalizeH="0" baseline="0" noProof="0" dirty="0">
              <a:ln>
                <a:noFill/>
              </a:ln>
              <a:solidFill>
                <a:schemeClr val="tx1"/>
              </a:solidFill>
              <a:effectLst/>
              <a:latin typeface="Arial" charset="0"/>
              <a:cs typeface="Arial" charset="0"/>
            </a:endParaRPr>
          </a:p>
        </p:txBody>
      </p:sp>
      <p:grpSp>
        <p:nvGrpSpPr>
          <p:cNvPr id="13" name="Group 12"/>
          <p:cNvGrpSpPr/>
          <p:nvPr userDrawn="1"/>
        </p:nvGrpSpPr>
        <p:grpSpPr>
          <a:xfrm>
            <a:off x="436115" y="397886"/>
            <a:ext cx="8347251" cy="210403"/>
            <a:chOff x="472458" y="532263"/>
            <a:chExt cx="8886288" cy="280537"/>
          </a:xfrm>
        </p:grpSpPr>
        <p:cxnSp>
          <p:nvCxnSpPr>
            <p:cNvPr id="14" name="Straight Connector 13"/>
            <p:cNvCxnSpPr/>
            <p:nvPr/>
          </p:nvCxnSpPr>
          <p:spPr bwMode="auto">
            <a:xfrm>
              <a:off x="472458" y="812800"/>
              <a:ext cx="8533823" cy="0"/>
            </a:xfrm>
            <a:prstGeom prst="line">
              <a:avLst/>
            </a:prstGeom>
            <a:solidFill>
              <a:schemeClr val="accent1"/>
            </a:solidFill>
            <a:ln w="19050" cap="flat" cmpd="sng" algn="ctr">
              <a:solidFill>
                <a:srgbClr val="00928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p:cNvCxnSpPr/>
            <p:nvPr/>
          </p:nvCxnSpPr>
          <p:spPr bwMode="auto">
            <a:xfrm flipV="1">
              <a:off x="9006281" y="532263"/>
              <a:ext cx="352465" cy="280537"/>
            </a:xfrm>
            <a:prstGeom prst="line">
              <a:avLst/>
            </a:prstGeom>
            <a:solidFill>
              <a:schemeClr val="accent1"/>
            </a:solidFill>
            <a:ln w="19050" cap="flat" cmpd="sng" algn="ctr">
              <a:solidFill>
                <a:srgbClr val="00928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0" name="Tijdelijke aanduiding voor dianummer 3"/>
          <p:cNvSpPr>
            <a:spLocks noGrp="1"/>
          </p:cNvSpPr>
          <p:nvPr>
            <p:ph type="sldNum" sz="quarter" idx="10"/>
          </p:nvPr>
        </p:nvSpPr>
        <p:spPr bwMode="white">
          <a:xfrm>
            <a:off x="7978071" y="4783482"/>
            <a:ext cx="650235" cy="140400"/>
          </a:xfrm>
        </p:spPr>
        <p:txBody>
          <a:bodyPr/>
          <a:lstStyle>
            <a:lvl1pPr>
              <a:lnSpc>
                <a:spcPts val="1106"/>
              </a:lnSpc>
              <a:defRPr b="1">
                <a:solidFill>
                  <a:srgbClr val="FFFFFF"/>
                </a:solidFill>
              </a:defRPr>
            </a:lvl1pPr>
          </a:lstStyle>
          <a:p>
            <a:fld id="{C23ADB4E-9B09-45A2-A801-D3601615BFC8}" type="slidenum">
              <a:rPr lang="nl-NL" noProof="0" smtClean="0"/>
              <a:pPr/>
              <a:t>‹#›</a:t>
            </a:fld>
            <a:endParaRPr lang="nl-NL" noProof="0" dirty="0"/>
          </a:p>
        </p:txBody>
      </p:sp>
      <p:sp>
        <p:nvSpPr>
          <p:cNvPr id="19" name="Titel 1"/>
          <p:cNvSpPr>
            <a:spLocks noGrp="1"/>
          </p:cNvSpPr>
          <p:nvPr>
            <p:ph type="title" hasCustomPrompt="1"/>
          </p:nvPr>
        </p:nvSpPr>
        <p:spPr>
          <a:xfrm>
            <a:off x="464401" y="44384"/>
            <a:ext cx="8318966" cy="508000"/>
          </a:xfrm>
          <a:noFill/>
        </p:spPr>
        <p:txBody>
          <a:bodyPr tIns="0" rIns="0" bIns="0" anchor="ctr" anchorCtr="0"/>
          <a:lstStyle>
            <a:lvl1pPr>
              <a:lnSpc>
                <a:spcPts val="2000"/>
              </a:lnSpc>
              <a:defRPr sz="1800">
                <a:solidFill>
                  <a:srgbClr val="009286"/>
                </a:solidFill>
              </a:defRPr>
            </a:lvl1pPr>
          </a:lstStyle>
          <a:p>
            <a:r>
              <a:rPr lang="nl-NL" noProof="0" dirty="0"/>
              <a:t>Click </a:t>
            </a:r>
            <a:r>
              <a:rPr lang="nl-NL" noProof="0" dirty="0" err="1"/>
              <a:t>to</a:t>
            </a:r>
            <a:r>
              <a:rPr lang="nl-NL" noProof="0" dirty="0"/>
              <a:t> </a:t>
            </a:r>
            <a:r>
              <a:rPr lang="nl-NL" noProof="0" dirty="0" err="1"/>
              <a:t>edit</a:t>
            </a:r>
            <a:r>
              <a:rPr lang="nl-NL" noProof="0" dirty="0"/>
              <a:t> Master </a:t>
            </a:r>
            <a:r>
              <a:rPr lang="nl-NL" noProof="0" dirty="0" err="1"/>
              <a:t>title</a:t>
            </a:r>
            <a:r>
              <a:rPr lang="nl-NL" noProof="0" dirty="0"/>
              <a:t> </a:t>
            </a:r>
            <a:r>
              <a:rPr lang="nl-NL" noProof="0" dirty="0" err="1"/>
              <a:t>style</a:t>
            </a:r>
            <a:endParaRPr lang="nl-NL" noProof="0" dirty="0"/>
          </a:p>
        </p:txBody>
      </p:sp>
      <p:sp>
        <p:nvSpPr>
          <p:cNvPr id="20" name="Tijdelijke aanduiding voor inhoud 2"/>
          <p:cNvSpPr>
            <a:spLocks noGrp="1"/>
          </p:cNvSpPr>
          <p:nvPr>
            <p:ph idx="1"/>
          </p:nvPr>
        </p:nvSpPr>
        <p:spPr>
          <a:xfrm>
            <a:off x="464401" y="839073"/>
            <a:ext cx="8318966" cy="3660815"/>
          </a:xfrm>
        </p:spPr>
        <p:txBody>
          <a:bodyPr tIns="0" bIns="0"/>
          <a:lstStyle>
            <a:lvl1pPr>
              <a:defRPr sz="1400" b="0">
                <a:solidFill>
                  <a:srgbClr val="54646C"/>
                </a:solidFill>
              </a:defRPr>
            </a:lvl1pPr>
            <a:lvl2pPr>
              <a:defRPr sz="1400" b="0">
                <a:solidFill>
                  <a:srgbClr val="54646C"/>
                </a:solidFill>
              </a:defRPr>
            </a:lvl2pPr>
            <a:lvl3pPr>
              <a:defRPr sz="1400" b="0">
                <a:solidFill>
                  <a:srgbClr val="54646C"/>
                </a:solidFill>
              </a:defRPr>
            </a:lvl3pPr>
            <a:lvl4pPr>
              <a:defRPr sz="1400" b="0">
                <a:solidFill>
                  <a:srgbClr val="54646C"/>
                </a:solidFill>
              </a:defRPr>
            </a:lvl4pPr>
            <a:lvl5pPr>
              <a:defRPr sz="1400" b="0">
                <a:solidFill>
                  <a:srgbClr val="54646C"/>
                </a:solidFill>
              </a:defRPr>
            </a:lvl5pPr>
          </a:lstStyle>
          <a:p>
            <a:pPr lvl="0"/>
            <a:r>
              <a:rPr lang="nl-NL" noProof="0" dirty="0"/>
              <a:t>Click </a:t>
            </a:r>
            <a:r>
              <a:rPr lang="nl-NL" noProof="0" dirty="0" err="1"/>
              <a:t>to</a:t>
            </a:r>
            <a:r>
              <a:rPr lang="nl-NL" noProof="0" dirty="0"/>
              <a:t> </a:t>
            </a:r>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a:p>
            <a:pPr lvl="1"/>
            <a:r>
              <a:rPr lang="nl-NL" noProof="0" dirty="0"/>
              <a:t>Second level</a:t>
            </a:r>
          </a:p>
          <a:p>
            <a:pPr lvl="2"/>
            <a:r>
              <a:rPr lang="nl-NL" noProof="0" dirty="0" err="1"/>
              <a:t>Third</a:t>
            </a:r>
            <a:r>
              <a:rPr lang="nl-NL" noProof="0" dirty="0"/>
              <a:t> level</a:t>
            </a:r>
          </a:p>
          <a:p>
            <a:pPr lvl="3"/>
            <a:r>
              <a:rPr lang="nl-NL" noProof="0" dirty="0" err="1"/>
              <a:t>Fourth</a:t>
            </a:r>
            <a:r>
              <a:rPr lang="nl-NL" noProof="0" dirty="0"/>
              <a:t> level</a:t>
            </a:r>
          </a:p>
          <a:p>
            <a:pPr lvl="4"/>
            <a:r>
              <a:rPr lang="nl-NL" noProof="0" dirty="0" err="1"/>
              <a:t>Fifth</a:t>
            </a:r>
            <a:r>
              <a:rPr lang="nl-NL" noProof="0" dirty="0"/>
              <a:t> level</a:t>
            </a:r>
          </a:p>
        </p:txBody>
      </p:sp>
    </p:spTree>
    <p:extLst>
      <p:ext uri="{BB962C8B-B14F-4D97-AF65-F5344CB8AC3E}">
        <p14:creationId xmlns:p14="http://schemas.microsoft.com/office/powerpoint/2010/main" val="3377130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17" name="Rectangle 16"/>
          <p:cNvSpPr/>
          <p:nvPr/>
        </p:nvSpPr>
        <p:spPr bwMode="gray">
          <a:xfrm>
            <a:off x="2305033" y="4783646"/>
            <a:ext cx="6478333" cy="140400"/>
          </a:xfrm>
          <a:prstGeom prst="rect">
            <a:avLst/>
          </a:prstGeom>
          <a:solidFill>
            <a:srgbClr val="009286"/>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1042988" rtl="0" eaLnBrk="1" fontAlgn="base" latinLnBrk="0" hangingPunct="1">
              <a:lnSpc>
                <a:spcPct val="100000"/>
              </a:lnSpc>
              <a:spcBef>
                <a:spcPct val="0"/>
              </a:spcBef>
              <a:spcAft>
                <a:spcPct val="0"/>
              </a:spcAft>
              <a:buClrTx/>
              <a:buSzTx/>
              <a:buFontTx/>
              <a:buNone/>
              <a:tabLst/>
            </a:pPr>
            <a:endParaRPr kumimoji="0" lang="nl-NL" sz="1800" b="0" i="0" u="none" strike="noStrike" cap="none" normalizeH="0" baseline="0" noProof="0" dirty="0">
              <a:ln>
                <a:noFill/>
              </a:ln>
              <a:solidFill>
                <a:schemeClr val="tx1"/>
              </a:solidFill>
              <a:effectLst/>
              <a:latin typeface="Arial" charset="0"/>
              <a:cs typeface="Arial" charset="0"/>
            </a:endParaRPr>
          </a:p>
        </p:txBody>
      </p:sp>
      <p:sp>
        <p:nvSpPr>
          <p:cNvPr id="19" name="Right Triangle 18"/>
          <p:cNvSpPr>
            <a:spLocks noChangeAspect="1"/>
          </p:cNvSpPr>
          <p:nvPr/>
        </p:nvSpPr>
        <p:spPr bwMode="ltGray">
          <a:xfrm flipH="1">
            <a:off x="8657039" y="4783432"/>
            <a:ext cx="127678" cy="140400"/>
          </a:xfrm>
          <a:prstGeom prst="rtTriangle">
            <a:avLst/>
          </a:prstGeom>
          <a:solidFill>
            <a:srgbClr val="005E5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1042988" rtl="0" eaLnBrk="1" fontAlgn="base" latinLnBrk="0" hangingPunct="1">
              <a:lnSpc>
                <a:spcPct val="100000"/>
              </a:lnSpc>
              <a:spcBef>
                <a:spcPct val="0"/>
              </a:spcBef>
              <a:spcAft>
                <a:spcPct val="0"/>
              </a:spcAft>
              <a:buClrTx/>
              <a:buSzTx/>
              <a:buFontTx/>
              <a:buNone/>
              <a:tabLst/>
            </a:pPr>
            <a:endParaRPr kumimoji="0" lang="nl-NL" sz="1800" b="0" i="0" u="none" strike="noStrike" cap="none" normalizeH="0" baseline="0" noProof="0" dirty="0">
              <a:ln>
                <a:noFill/>
              </a:ln>
              <a:solidFill>
                <a:schemeClr val="tx1"/>
              </a:solidFill>
              <a:effectLst/>
              <a:latin typeface="Arial" charset="0"/>
              <a:cs typeface="Arial" charset="0"/>
            </a:endParaRPr>
          </a:p>
        </p:txBody>
      </p:sp>
      <p:sp>
        <p:nvSpPr>
          <p:cNvPr id="2" name="Titel 1"/>
          <p:cNvSpPr>
            <a:spLocks noGrp="1"/>
          </p:cNvSpPr>
          <p:nvPr userDrawn="1">
            <p:ph type="title" hasCustomPrompt="1"/>
          </p:nvPr>
        </p:nvSpPr>
        <p:spPr>
          <a:xfrm>
            <a:off x="464401" y="44384"/>
            <a:ext cx="8318966" cy="508000"/>
          </a:xfrm>
          <a:noFill/>
        </p:spPr>
        <p:txBody>
          <a:bodyPr tIns="0" rIns="0" bIns="0" anchor="ctr" anchorCtr="0"/>
          <a:lstStyle>
            <a:lvl1pPr>
              <a:lnSpc>
                <a:spcPts val="2000"/>
              </a:lnSpc>
              <a:defRPr sz="1800">
                <a:solidFill>
                  <a:srgbClr val="009286"/>
                </a:solidFill>
              </a:defRPr>
            </a:lvl1pPr>
          </a:lstStyle>
          <a:p>
            <a:r>
              <a:rPr lang="nl-NL" noProof="0" dirty="0"/>
              <a:t>Click </a:t>
            </a:r>
            <a:r>
              <a:rPr lang="nl-NL" noProof="0" dirty="0" err="1"/>
              <a:t>to</a:t>
            </a:r>
            <a:r>
              <a:rPr lang="nl-NL" noProof="0" dirty="0"/>
              <a:t> </a:t>
            </a:r>
            <a:r>
              <a:rPr lang="nl-NL" noProof="0" dirty="0" err="1"/>
              <a:t>edit</a:t>
            </a:r>
            <a:r>
              <a:rPr lang="nl-NL" noProof="0" dirty="0"/>
              <a:t> Master </a:t>
            </a:r>
            <a:r>
              <a:rPr lang="nl-NL" noProof="0" dirty="0" err="1"/>
              <a:t>title</a:t>
            </a:r>
            <a:r>
              <a:rPr lang="nl-NL" noProof="0" dirty="0"/>
              <a:t> </a:t>
            </a:r>
            <a:r>
              <a:rPr lang="nl-NL" noProof="0" dirty="0" err="1"/>
              <a:t>style</a:t>
            </a:r>
            <a:endParaRPr lang="nl-NL" noProof="0" dirty="0"/>
          </a:p>
        </p:txBody>
      </p:sp>
      <p:sp>
        <p:nvSpPr>
          <p:cNvPr id="3" name="Tijdelijke aanduiding voor inhoud 2"/>
          <p:cNvSpPr>
            <a:spLocks noGrp="1"/>
          </p:cNvSpPr>
          <p:nvPr userDrawn="1">
            <p:ph idx="1"/>
          </p:nvPr>
        </p:nvSpPr>
        <p:spPr>
          <a:xfrm>
            <a:off x="464401" y="839073"/>
            <a:ext cx="8318966" cy="3660815"/>
          </a:xfrm>
        </p:spPr>
        <p:txBody>
          <a:bodyPr tIns="0" bIns="0"/>
          <a:lstStyle>
            <a:lvl1pPr>
              <a:defRPr sz="1400" b="0">
                <a:solidFill>
                  <a:srgbClr val="54646C"/>
                </a:solidFill>
              </a:defRPr>
            </a:lvl1pPr>
            <a:lvl2pPr>
              <a:defRPr sz="1400" b="0">
                <a:solidFill>
                  <a:srgbClr val="54646C"/>
                </a:solidFill>
              </a:defRPr>
            </a:lvl2pPr>
            <a:lvl3pPr>
              <a:defRPr sz="1400" b="0">
                <a:solidFill>
                  <a:srgbClr val="54646C"/>
                </a:solidFill>
              </a:defRPr>
            </a:lvl3pPr>
            <a:lvl4pPr>
              <a:defRPr sz="1400" b="0">
                <a:solidFill>
                  <a:srgbClr val="54646C"/>
                </a:solidFill>
              </a:defRPr>
            </a:lvl4pPr>
            <a:lvl5pPr>
              <a:defRPr sz="1400" b="0">
                <a:solidFill>
                  <a:srgbClr val="54646C"/>
                </a:solidFill>
              </a:defRPr>
            </a:lvl5pPr>
          </a:lstStyle>
          <a:p>
            <a:pPr lvl="0"/>
            <a:r>
              <a:rPr lang="nl-NL" noProof="0"/>
              <a:t>Tekststijl van het model bewerken
Tweede niveau
Derde niveau
Vierde niveau
Vijfde niveau</a:t>
            </a:r>
            <a:endParaRPr lang="nl-NL" noProof="0" dirty="0"/>
          </a:p>
        </p:txBody>
      </p:sp>
      <p:sp>
        <p:nvSpPr>
          <p:cNvPr id="4" name="Tijdelijke aanduiding voor dianummer 3"/>
          <p:cNvSpPr>
            <a:spLocks noGrp="1"/>
          </p:cNvSpPr>
          <p:nvPr userDrawn="1">
            <p:ph type="sldNum" sz="quarter" idx="10"/>
          </p:nvPr>
        </p:nvSpPr>
        <p:spPr bwMode="white">
          <a:xfrm>
            <a:off x="7978071" y="4783482"/>
            <a:ext cx="650235" cy="140400"/>
          </a:xfrm>
        </p:spPr>
        <p:txBody>
          <a:bodyPr/>
          <a:lstStyle>
            <a:lvl1pPr>
              <a:lnSpc>
                <a:spcPts val="1106"/>
              </a:lnSpc>
              <a:defRPr b="1">
                <a:solidFill>
                  <a:srgbClr val="FFFFFF"/>
                </a:solidFill>
              </a:defRPr>
            </a:lvl1pPr>
          </a:lstStyle>
          <a:p>
            <a:fld id="{C23ADB4E-9B09-45A2-A801-D3601615BFC8}" type="slidenum">
              <a:rPr lang="nl-NL" noProof="0" smtClean="0"/>
              <a:pPr/>
              <a:t>‹#›</a:t>
            </a:fld>
            <a:endParaRPr lang="nl-NL" noProof="0" dirty="0"/>
          </a:p>
        </p:txBody>
      </p:sp>
      <p:grpSp>
        <p:nvGrpSpPr>
          <p:cNvPr id="13" name="Group 12"/>
          <p:cNvGrpSpPr/>
          <p:nvPr userDrawn="1"/>
        </p:nvGrpSpPr>
        <p:grpSpPr>
          <a:xfrm>
            <a:off x="436115" y="397886"/>
            <a:ext cx="8347251" cy="210403"/>
            <a:chOff x="472458" y="532263"/>
            <a:chExt cx="8886288" cy="280537"/>
          </a:xfrm>
        </p:grpSpPr>
        <p:cxnSp>
          <p:nvCxnSpPr>
            <p:cNvPr id="14" name="Straight Connector 13"/>
            <p:cNvCxnSpPr/>
            <p:nvPr/>
          </p:nvCxnSpPr>
          <p:spPr bwMode="auto">
            <a:xfrm>
              <a:off x="472458" y="812800"/>
              <a:ext cx="8533823" cy="0"/>
            </a:xfrm>
            <a:prstGeom prst="line">
              <a:avLst/>
            </a:prstGeom>
            <a:solidFill>
              <a:schemeClr val="accent1"/>
            </a:solidFill>
            <a:ln w="19050" cap="flat" cmpd="sng" algn="ctr">
              <a:solidFill>
                <a:srgbClr val="00928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p:cNvCxnSpPr/>
            <p:nvPr/>
          </p:nvCxnSpPr>
          <p:spPr bwMode="auto">
            <a:xfrm flipV="1">
              <a:off x="9006281" y="532263"/>
              <a:ext cx="352465" cy="280537"/>
            </a:xfrm>
            <a:prstGeom prst="line">
              <a:avLst/>
            </a:prstGeom>
            <a:solidFill>
              <a:schemeClr val="accent1"/>
            </a:solidFill>
            <a:ln w="19050" cap="flat" cmpd="sng" algn="ctr">
              <a:solidFill>
                <a:srgbClr val="00928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3022231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272" name="Shape 272"/>
          <p:cNvSpPr>
            <a:spLocks noGrp="1"/>
          </p:cNvSpPr>
          <p:nvPr>
            <p:ph type="title"/>
          </p:nvPr>
        </p:nvSpPr>
        <p:spPr>
          <a:prstGeom prst="rect">
            <a:avLst/>
          </a:prstGeom>
        </p:spPr>
        <p:txBody>
          <a:bodyPr/>
          <a:lstStyle/>
          <a:p>
            <a:r>
              <a:t>Title Text</a:t>
            </a:r>
          </a:p>
        </p:txBody>
      </p:sp>
      <p:sp>
        <p:nvSpPr>
          <p:cNvPr id="273" name="Shape 273"/>
          <p:cNvSpPr>
            <a:spLocks noGrp="1"/>
          </p:cNvSpPr>
          <p:nvPr>
            <p:ph type="body" sz="quarter"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74" name="Shape 274"/>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699289002"/>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1_Titeldia">
    <p:spTree>
      <p:nvGrpSpPr>
        <p:cNvPr id="1" name=""/>
        <p:cNvGrpSpPr/>
        <p:nvPr/>
      </p:nvGrpSpPr>
      <p:grpSpPr>
        <a:xfrm>
          <a:off x="0" y="0"/>
          <a:ext cx="0" cy="0"/>
          <a:chOff x="0" y="0"/>
          <a:chExt cx="0" cy="0"/>
        </a:xfrm>
      </p:grpSpPr>
      <p:grpSp>
        <p:nvGrpSpPr>
          <p:cNvPr id="7" name="Group 27"/>
          <p:cNvGrpSpPr>
            <a:grpSpLocks noChangeAspect="1"/>
          </p:cNvGrpSpPr>
          <p:nvPr userDrawn="1"/>
        </p:nvGrpSpPr>
        <p:grpSpPr bwMode="auto">
          <a:xfrm>
            <a:off x="1" y="2571211"/>
            <a:ext cx="6464330" cy="1224591"/>
            <a:chOff x="0" y="2382"/>
            <a:chExt cx="4762" cy="1134"/>
          </a:xfrm>
        </p:grpSpPr>
        <p:sp>
          <p:nvSpPr>
            <p:cNvPr id="8" name="AutoShape 28"/>
            <p:cNvSpPr>
              <a:spLocks noChangeAspect="1" noChangeArrowheads="1" noTextEdit="1"/>
            </p:cNvSpPr>
            <p:nvPr userDrawn="1"/>
          </p:nvSpPr>
          <p:spPr bwMode="auto">
            <a:xfrm>
              <a:off x="0" y="2382"/>
              <a:ext cx="4762" cy="1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p>
          </p:txBody>
        </p:sp>
        <p:sp>
          <p:nvSpPr>
            <p:cNvPr id="9" name="Freeform 29"/>
            <p:cNvSpPr>
              <a:spLocks/>
            </p:cNvSpPr>
            <p:nvPr userDrawn="1"/>
          </p:nvSpPr>
          <p:spPr bwMode="auto">
            <a:xfrm>
              <a:off x="0" y="2382"/>
              <a:ext cx="4762" cy="1134"/>
            </a:xfrm>
            <a:custGeom>
              <a:avLst/>
              <a:gdLst>
                <a:gd name="T0" fmla="*/ 1792 w 4762"/>
                <a:gd name="T1" fmla="*/ 1134 h 1134"/>
                <a:gd name="T2" fmla="*/ 4762 w 4762"/>
                <a:gd name="T3" fmla="*/ 1134 h 1134"/>
                <a:gd name="T4" fmla="*/ 4762 w 4762"/>
                <a:gd name="T5" fmla="*/ 160 h 1134"/>
                <a:gd name="T6" fmla="*/ 4602 w 4762"/>
                <a:gd name="T7" fmla="*/ 0 h 1134"/>
                <a:gd name="T8" fmla="*/ 0 w 4762"/>
                <a:gd name="T9" fmla="*/ 0 h 1134"/>
                <a:gd name="T10" fmla="*/ 0 w 4762"/>
                <a:gd name="T11" fmla="*/ 1134 h 1134"/>
                <a:gd name="T12" fmla="*/ 1792 w 4762"/>
                <a:gd name="T13" fmla="*/ 1134 h 1134"/>
                <a:gd name="T14" fmla="*/ 1792 w 4762"/>
                <a:gd name="T15" fmla="*/ 1134 h 1134"/>
                <a:gd name="T16" fmla="*/ 1792 w 4762"/>
                <a:gd name="T17" fmla="*/ 1134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62" h="1134">
                  <a:moveTo>
                    <a:pt x="1792" y="1134"/>
                  </a:moveTo>
                  <a:lnTo>
                    <a:pt x="4762" y="1134"/>
                  </a:lnTo>
                  <a:lnTo>
                    <a:pt x="4762" y="160"/>
                  </a:lnTo>
                  <a:lnTo>
                    <a:pt x="4602" y="0"/>
                  </a:lnTo>
                  <a:lnTo>
                    <a:pt x="0" y="0"/>
                  </a:lnTo>
                  <a:lnTo>
                    <a:pt x="0" y="1134"/>
                  </a:lnTo>
                  <a:lnTo>
                    <a:pt x="1792" y="1134"/>
                  </a:lnTo>
                  <a:lnTo>
                    <a:pt x="1792" y="1134"/>
                  </a:lnTo>
                  <a:lnTo>
                    <a:pt x="1792" y="1134"/>
                  </a:lnTo>
                  <a:close/>
                </a:path>
              </a:pathLst>
            </a:custGeom>
            <a:gradFill rotWithShape="1">
              <a:gsLst>
                <a:gs pos="0">
                  <a:schemeClr val="tx2"/>
                </a:gs>
                <a:gs pos="100000">
                  <a:srgbClr val="82959E"/>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grpSp>
      <p:sp>
        <p:nvSpPr>
          <p:cNvPr id="19" name="Rectangle 30"/>
          <p:cNvSpPr>
            <a:spLocks noChangeArrowheads="1"/>
          </p:cNvSpPr>
          <p:nvPr userDrawn="1"/>
        </p:nvSpPr>
        <p:spPr bwMode="auto">
          <a:xfrm>
            <a:off x="2600941" y="2265606"/>
            <a:ext cx="6541707" cy="305608"/>
          </a:xfrm>
          <a:prstGeom prst="rect">
            <a:avLst/>
          </a:prstGeom>
          <a:gradFill rotWithShape="1">
            <a:gsLst>
              <a:gs pos="0">
                <a:srgbClr val="F8F8F8">
                  <a:alpha val="20000"/>
                </a:srgbClr>
              </a:gs>
              <a:gs pos="100000">
                <a:schemeClr val="tx2"/>
              </a:gs>
            </a:gsLst>
            <a:lin ang="0" scaled="1"/>
          </a:gradFill>
          <a:ln>
            <a:noFill/>
          </a:ln>
          <a:effectLst/>
        </p:spPr>
        <p:txBody>
          <a:bodyPr wrap="none" lIns="62147" tIns="31074" rIns="62147" bIns="31074" anchor="ctr"/>
          <a:lstStyle/>
          <a:p>
            <a:endParaRPr lang="nl-NL"/>
          </a:p>
        </p:txBody>
      </p:sp>
      <p:sp>
        <p:nvSpPr>
          <p:cNvPr id="20" name="Rectangle 32"/>
          <p:cNvSpPr>
            <a:spLocks noChangeArrowheads="1"/>
          </p:cNvSpPr>
          <p:nvPr userDrawn="1"/>
        </p:nvSpPr>
        <p:spPr bwMode="auto">
          <a:xfrm>
            <a:off x="0" y="2265606"/>
            <a:ext cx="2600936" cy="305608"/>
          </a:xfrm>
          <a:prstGeom prst="rect">
            <a:avLst/>
          </a:prstGeom>
          <a:gradFill rotWithShape="1">
            <a:gsLst>
              <a:gs pos="0">
                <a:schemeClr val="tx2"/>
              </a:gs>
              <a:gs pos="100000">
                <a:srgbClr val="F8F8F8">
                  <a:alpha val="20000"/>
                </a:srgbClr>
              </a:gs>
            </a:gsLst>
            <a:lin ang="0" scaled="1"/>
          </a:gradFill>
          <a:ln>
            <a:noFill/>
          </a:ln>
          <a:effectLst/>
        </p:spPr>
        <p:txBody>
          <a:bodyPr wrap="none" lIns="62147" tIns="31074" rIns="62147" bIns="31074" anchor="ctr"/>
          <a:lstStyle/>
          <a:p>
            <a:endParaRPr lang="nl-NL"/>
          </a:p>
        </p:txBody>
      </p:sp>
      <p:grpSp>
        <p:nvGrpSpPr>
          <p:cNvPr id="25" name="Group 37"/>
          <p:cNvGrpSpPr>
            <a:grpSpLocks/>
          </p:cNvGrpSpPr>
          <p:nvPr userDrawn="1"/>
        </p:nvGrpSpPr>
        <p:grpSpPr bwMode="auto">
          <a:xfrm>
            <a:off x="6462973" y="2571211"/>
            <a:ext cx="2679670" cy="1224591"/>
            <a:chOff x="4764" y="2382"/>
            <a:chExt cx="1972" cy="1134"/>
          </a:xfrm>
        </p:grpSpPr>
        <p:sp>
          <p:nvSpPr>
            <p:cNvPr id="26" name="AutoShape 38"/>
            <p:cNvSpPr>
              <a:spLocks noChangeArrowheads="1" noTextEdit="1"/>
            </p:cNvSpPr>
            <p:nvPr/>
          </p:nvSpPr>
          <p:spPr bwMode="auto">
            <a:xfrm>
              <a:off x="4764" y="2382"/>
              <a:ext cx="1972" cy="1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p>
          </p:txBody>
        </p:sp>
        <p:sp>
          <p:nvSpPr>
            <p:cNvPr id="27" name="Freeform 39"/>
            <p:cNvSpPr>
              <a:spLocks/>
            </p:cNvSpPr>
            <p:nvPr/>
          </p:nvSpPr>
          <p:spPr bwMode="auto">
            <a:xfrm>
              <a:off x="4764" y="2382"/>
              <a:ext cx="1972" cy="1134"/>
            </a:xfrm>
            <a:custGeom>
              <a:avLst/>
              <a:gdLst>
                <a:gd name="T0" fmla="*/ 1972 w 1972"/>
                <a:gd name="T1" fmla="*/ 0 h 1134"/>
                <a:gd name="T2" fmla="*/ 1972 w 1972"/>
                <a:gd name="T3" fmla="*/ 1134 h 1134"/>
                <a:gd name="T4" fmla="*/ 1972 w 1972"/>
                <a:gd name="T5" fmla="*/ 1134 h 1134"/>
                <a:gd name="T6" fmla="*/ 1972 w 1972"/>
                <a:gd name="T7" fmla="*/ 1134 h 1134"/>
                <a:gd name="T8" fmla="*/ 0 w 1972"/>
                <a:gd name="T9" fmla="*/ 1134 h 1134"/>
                <a:gd name="T10" fmla="*/ 0 w 1972"/>
                <a:gd name="T11" fmla="*/ 160 h 1134"/>
                <a:gd name="T12" fmla="*/ 0 w 1972"/>
                <a:gd name="T13" fmla="*/ 160 h 1134"/>
                <a:gd name="T14" fmla="*/ 160 w 1972"/>
                <a:gd name="T15" fmla="*/ 0 h 1134"/>
                <a:gd name="T16" fmla="*/ 1972 w 1972"/>
                <a:gd name="T17" fmla="*/ 0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72" h="1134">
                  <a:moveTo>
                    <a:pt x="1972" y="0"/>
                  </a:moveTo>
                  <a:lnTo>
                    <a:pt x="1972" y="1134"/>
                  </a:lnTo>
                  <a:lnTo>
                    <a:pt x="1972" y="1134"/>
                  </a:lnTo>
                  <a:lnTo>
                    <a:pt x="1972" y="1134"/>
                  </a:lnTo>
                  <a:lnTo>
                    <a:pt x="0" y="1134"/>
                  </a:lnTo>
                  <a:lnTo>
                    <a:pt x="0" y="160"/>
                  </a:lnTo>
                  <a:lnTo>
                    <a:pt x="0" y="160"/>
                  </a:lnTo>
                  <a:lnTo>
                    <a:pt x="160" y="0"/>
                  </a:lnTo>
                  <a:lnTo>
                    <a:pt x="1972" y="0"/>
                  </a:lnTo>
                  <a:close/>
                </a:path>
              </a:pathLst>
            </a:custGeom>
            <a:gradFill>
              <a:gsLst>
                <a:gs pos="0">
                  <a:schemeClr val="accent2"/>
                </a:gs>
                <a:gs pos="100000">
                  <a:schemeClr val="accent2">
                    <a:lumMod val="88000"/>
                    <a:lumOff val="12000"/>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sp>
          <p:nvSpPr>
            <p:cNvPr id="28" name="Freeform 40"/>
            <p:cNvSpPr>
              <a:spLocks/>
            </p:cNvSpPr>
            <p:nvPr/>
          </p:nvSpPr>
          <p:spPr bwMode="auto">
            <a:xfrm>
              <a:off x="4764" y="2382"/>
              <a:ext cx="1972" cy="1134"/>
            </a:xfrm>
            <a:custGeom>
              <a:avLst/>
              <a:gdLst>
                <a:gd name="T0" fmla="*/ 1972 w 1972"/>
                <a:gd name="T1" fmla="*/ 0 h 1134"/>
                <a:gd name="T2" fmla="*/ 1972 w 1972"/>
                <a:gd name="T3" fmla="*/ 1134 h 1134"/>
                <a:gd name="T4" fmla="*/ 1972 w 1972"/>
                <a:gd name="T5" fmla="*/ 1134 h 1134"/>
                <a:gd name="T6" fmla="*/ 1972 w 1972"/>
                <a:gd name="T7" fmla="*/ 1134 h 1134"/>
                <a:gd name="T8" fmla="*/ 0 w 1972"/>
                <a:gd name="T9" fmla="*/ 1134 h 1134"/>
                <a:gd name="T10" fmla="*/ 0 w 1972"/>
                <a:gd name="T11" fmla="*/ 160 h 1134"/>
                <a:gd name="T12" fmla="*/ 0 w 1972"/>
                <a:gd name="T13" fmla="*/ 160 h 1134"/>
                <a:gd name="T14" fmla="*/ 160 w 1972"/>
                <a:gd name="T15" fmla="*/ 0 h 11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72" h="1134">
                  <a:moveTo>
                    <a:pt x="1972" y="0"/>
                  </a:moveTo>
                  <a:lnTo>
                    <a:pt x="1972" y="1134"/>
                  </a:lnTo>
                  <a:lnTo>
                    <a:pt x="1972" y="1134"/>
                  </a:lnTo>
                  <a:lnTo>
                    <a:pt x="1972" y="1134"/>
                  </a:lnTo>
                  <a:lnTo>
                    <a:pt x="0" y="1134"/>
                  </a:lnTo>
                  <a:lnTo>
                    <a:pt x="0" y="160"/>
                  </a:lnTo>
                  <a:lnTo>
                    <a:pt x="0" y="160"/>
                  </a:lnTo>
                  <a:lnTo>
                    <a:pt x="16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nl-NL"/>
            </a:p>
          </p:txBody>
        </p:sp>
      </p:grpSp>
      <p:sp>
        <p:nvSpPr>
          <p:cNvPr id="29" name="Rectangle 31"/>
          <p:cNvSpPr>
            <a:spLocks noChangeArrowheads="1"/>
          </p:cNvSpPr>
          <p:nvPr userDrawn="1"/>
        </p:nvSpPr>
        <p:spPr bwMode="auto">
          <a:xfrm>
            <a:off x="1" y="3184589"/>
            <a:ext cx="4448470" cy="1077727"/>
          </a:xfrm>
          <a:prstGeom prst="rect">
            <a:avLst/>
          </a:prstGeom>
          <a:gradFill rotWithShape="1">
            <a:gsLst>
              <a:gs pos="0">
                <a:schemeClr val="accent1">
                  <a:alpha val="40000"/>
                </a:schemeClr>
              </a:gs>
              <a:gs pos="100000">
                <a:schemeClr val="accent2">
                  <a:alpha val="0"/>
                </a:schemeClr>
              </a:gs>
            </a:gsLst>
            <a:lin ang="0" scaled="1"/>
          </a:gradFill>
          <a:ln>
            <a:noFill/>
          </a:ln>
          <a:effectLst/>
        </p:spPr>
        <p:txBody>
          <a:bodyPr wrap="none" lIns="62147" tIns="31074" rIns="62147" bIns="31074" anchor="ctr"/>
          <a:lstStyle/>
          <a:p>
            <a:endParaRPr lang="nl-NL"/>
          </a:p>
        </p:txBody>
      </p:sp>
      <p:pic>
        <p:nvPicPr>
          <p:cNvPr id="14" name="Picture 11" descr="Verloop_A4_Landscape_300DPI"/>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gray">
          <a:xfrm>
            <a:off x="0" y="-5863"/>
            <a:ext cx="9139928" cy="1039931"/>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5"/>
          <p:cNvGrpSpPr>
            <a:grpSpLocks/>
          </p:cNvGrpSpPr>
          <p:nvPr userDrawn="1"/>
        </p:nvGrpSpPr>
        <p:grpSpPr bwMode="auto">
          <a:xfrm>
            <a:off x="5" y="4"/>
            <a:ext cx="9141285" cy="612296"/>
            <a:chOff x="0" y="0"/>
            <a:chExt cx="6734" cy="567"/>
          </a:xfrm>
        </p:grpSpPr>
        <p:sp>
          <p:nvSpPr>
            <p:cNvPr id="16" name="Rectangle 12"/>
            <p:cNvSpPr>
              <a:spLocks noChangeArrowheads="1"/>
            </p:cNvSpPr>
            <p:nvPr userDrawn="1"/>
          </p:nvSpPr>
          <p:spPr bwMode="gray">
            <a:xfrm>
              <a:off x="0" y="0"/>
              <a:ext cx="6734" cy="51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17" name="AutoShape 13"/>
            <p:cNvSpPr>
              <a:spLocks noChangeArrowheads="1"/>
            </p:cNvSpPr>
            <p:nvPr userDrawn="1"/>
          </p:nvSpPr>
          <p:spPr bwMode="gray">
            <a:xfrm rot="18900000">
              <a:off x="3254" y="340"/>
              <a:ext cx="227" cy="227"/>
            </a:xfrm>
            <a:prstGeom prst="rtTriangle">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grpSp>
      <p:pic>
        <p:nvPicPr>
          <p:cNvPr id="18" name="Picture 14" descr="AA"/>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gray">
          <a:xfrm>
            <a:off x="4452541" y="244054"/>
            <a:ext cx="1243454" cy="245135"/>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Group 42"/>
          <p:cNvGrpSpPr>
            <a:grpSpLocks/>
          </p:cNvGrpSpPr>
          <p:nvPr userDrawn="1"/>
        </p:nvGrpSpPr>
        <p:grpSpPr bwMode="auto">
          <a:xfrm>
            <a:off x="0" y="3550667"/>
            <a:ext cx="5355268" cy="245135"/>
            <a:chOff x="0" y="3288"/>
            <a:chExt cx="3945" cy="227"/>
          </a:xfrm>
        </p:grpSpPr>
        <p:sp>
          <p:nvSpPr>
            <p:cNvPr id="23" name="Rectangle 34"/>
            <p:cNvSpPr>
              <a:spLocks noChangeArrowheads="1"/>
            </p:cNvSpPr>
            <p:nvPr userDrawn="1"/>
          </p:nvSpPr>
          <p:spPr bwMode="auto">
            <a:xfrm>
              <a:off x="0" y="3288"/>
              <a:ext cx="2029" cy="227"/>
            </a:xfrm>
            <a:prstGeom prst="rect">
              <a:avLst/>
            </a:prstGeom>
            <a:gradFill rotWithShape="1">
              <a:gsLst>
                <a:gs pos="0">
                  <a:srgbClr val="6CC0B8"/>
                </a:gs>
                <a:gs pos="100000">
                  <a:schemeClr val="accent4">
                    <a:alpha val="50000"/>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24" name="Rectangle 35"/>
            <p:cNvSpPr>
              <a:spLocks noChangeArrowheads="1"/>
            </p:cNvSpPr>
            <p:nvPr userDrawn="1"/>
          </p:nvSpPr>
          <p:spPr bwMode="auto">
            <a:xfrm>
              <a:off x="2029" y="3288"/>
              <a:ext cx="1916" cy="227"/>
            </a:xfrm>
            <a:prstGeom prst="rect">
              <a:avLst/>
            </a:prstGeom>
            <a:gradFill rotWithShape="1">
              <a:gsLst>
                <a:gs pos="0">
                  <a:schemeClr val="accent4">
                    <a:alpha val="50000"/>
                  </a:schemeClr>
                </a:gs>
                <a:gs pos="100000">
                  <a:schemeClr val="bg1">
                    <a:alpha val="0"/>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grpSp>
      <p:sp>
        <p:nvSpPr>
          <p:cNvPr id="2" name="Titel 1"/>
          <p:cNvSpPr>
            <a:spLocks noGrp="1"/>
          </p:cNvSpPr>
          <p:nvPr>
            <p:ph type="ctrTitle"/>
          </p:nvPr>
        </p:nvSpPr>
        <p:spPr>
          <a:xfrm>
            <a:off x="354303" y="3205301"/>
            <a:ext cx="5787847" cy="243656"/>
          </a:xfrm>
        </p:spPr>
        <p:txBody>
          <a:bodyPr wrap="square" lIns="0" tIns="0" rIns="0" bIns="0" anchor="b" anchorCtr="0">
            <a:spAutoFit/>
          </a:bodyPr>
          <a:lstStyle>
            <a:lvl1pPr algn="r">
              <a:defRPr sz="1632" b="0">
                <a:solidFill>
                  <a:schemeClr val="bg1"/>
                </a:solidFill>
                <a:latin typeface="Arial" pitchFamily="34" charset="0"/>
                <a:cs typeface="Arial" pitchFamily="34" charset="0"/>
              </a:defRPr>
            </a:lvl1pPr>
          </a:lstStyle>
          <a:p>
            <a:r>
              <a:rPr lang="nl-NL" noProof="0" smtClean="0"/>
              <a:t>Klik om de stijl te bewerken</a:t>
            </a:r>
            <a:endParaRPr lang="nl-NL" noProof="0"/>
          </a:p>
        </p:txBody>
      </p:sp>
      <p:sp>
        <p:nvSpPr>
          <p:cNvPr id="3" name="Ondertitel 2"/>
          <p:cNvSpPr>
            <a:spLocks noGrp="1"/>
          </p:cNvSpPr>
          <p:nvPr>
            <p:ph type="subTitle" idx="1"/>
          </p:nvPr>
        </p:nvSpPr>
        <p:spPr>
          <a:xfrm>
            <a:off x="354303" y="3597232"/>
            <a:ext cx="5773500" cy="136086"/>
          </a:xfrm>
        </p:spPr>
        <p:txBody>
          <a:bodyPr wrap="square" lIns="0" tIns="0" rIns="0" bIns="0">
            <a:spAutoFit/>
          </a:bodyPr>
          <a:lstStyle>
            <a:lvl1pPr marL="0" indent="0" algn="r">
              <a:buNone/>
              <a:defRPr sz="884">
                <a:solidFill>
                  <a:schemeClr val="bg1"/>
                </a:solidFill>
                <a:latin typeface="Arial" pitchFamily="34" charset="0"/>
                <a:cs typeface="Arial" pitchFamily="34" charset="0"/>
              </a:defRPr>
            </a:lvl1pPr>
            <a:lvl2pPr marL="354430" indent="0" algn="ctr">
              <a:buNone/>
              <a:defRPr>
                <a:solidFill>
                  <a:schemeClr val="tx1">
                    <a:tint val="75000"/>
                  </a:schemeClr>
                </a:solidFill>
              </a:defRPr>
            </a:lvl2pPr>
            <a:lvl3pPr marL="708861" indent="0" algn="ctr">
              <a:buNone/>
              <a:defRPr>
                <a:solidFill>
                  <a:schemeClr val="tx1">
                    <a:tint val="75000"/>
                  </a:schemeClr>
                </a:solidFill>
              </a:defRPr>
            </a:lvl3pPr>
            <a:lvl4pPr marL="1063291" indent="0" algn="ctr">
              <a:buNone/>
              <a:defRPr>
                <a:solidFill>
                  <a:schemeClr val="tx1">
                    <a:tint val="75000"/>
                  </a:schemeClr>
                </a:solidFill>
              </a:defRPr>
            </a:lvl4pPr>
            <a:lvl5pPr marL="1417722" indent="0" algn="ctr">
              <a:buNone/>
              <a:defRPr>
                <a:solidFill>
                  <a:schemeClr val="tx1">
                    <a:tint val="75000"/>
                  </a:schemeClr>
                </a:solidFill>
              </a:defRPr>
            </a:lvl5pPr>
            <a:lvl6pPr marL="1772152" indent="0" algn="ctr">
              <a:buNone/>
              <a:defRPr>
                <a:solidFill>
                  <a:schemeClr val="tx1">
                    <a:tint val="75000"/>
                  </a:schemeClr>
                </a:solidFill>
              </a:defRPr>
            </a:lvl6pPr>
            <a:lvl7pPr marL="2126583" indent="0" algn="ctr">
              <a:buNone/>
              <a:defRPr>
                <a:solidFill>
                  <a:schemeClr val="tx1">
                    <a:tint val="75000"/>
                  </a:schemeClr>
                </a:solidFill>
              </a:defRPr>
            </a:lvl7pPr>
            <a:lvl8pPr marL="2481014" indent="0" algn="ctr">
              <a:buNone/>
              <a:defRPr>
                <a:solidFill>
                  <a:schemeClr val="tx1">
                    <a:tint val="75000"/>
                  </a:schemeClr>
                </a:solidFill>
              </a:defRPr>
            </a:lvl8pPr>
            <a:lvl9pPr marL="2835443" indent="0" algn="ctr">
              <a:buNone/>
              <a:defRPr>
                <a:solidFill>
                  <a:schemeClr val="tx1">
                    <a:tint val="75000"/>
                  </a:schemeClr>
                </a:solidFill>
              </a:defRPr>
            </a:lvl9pPr>
          </a:lstStyle>
          <a:p>
            <a:r>
              <a:rPr lang="nl-NL" noProof="0" smtClean="0"/>
              <a:t>Klik om de ondertitelstijl van het model te bewerken</a:t>
            </a:r>
            <a:endParaRPr lang="nl-NL" noProof="0"/>
          </a:p>
        </p:txBody>
      </p:sp>
    </p:spTree>
    <p:extLst>
      <p:ext uri="{BB962C8B-B14F-4D97-AF65-F5344CB8AC3E}">
        <p14:creationId xmlns:p14="http://schemas.microsoft.com/office/powerpoint/2010/main" val="205432204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eldia">
    <p:spTree>
      <p:nvGrpSpPr>
        <p:cNvPr id="1" name=""/>
        <p:cNvGrpSpPr/>
        <p:nvPr/>
      </p:nvGrpSpPr>
      <p:grpSpPr>
        <a:xfrm>
          <a:off x="0" y="0"/>
          <a:ext cx="0" cy="0"/>
          <a:chOff x="0" y="0"/>
          <a:chExt cx="0" cy="0"/>
        </a:xfrm>
      </p:grpSpPr>
      <p:sp>
        <p:nvSpPr>
          <p:cNvPr id="39" name="Rectangle 5"/>
          <p:cNvSpPr>
            <a:spLocks noGrp="1" noChangeArrowheads="1"/>
          </p:cNvSpPr>
          <p:nvPr>
            <p:ph type="ctrTitle"/>
          </p:nvPr>
        </p:nvSpPr>
        <p:spPr>
          <a:xfrm>
            <a:off x="511200" y="1525369"/>
            <a:ext cx="7445790" cy="432000"/>
          </a:xfrm>
        </p:spPr>
        <p:txBody>
          <a:bodyPr tIns="0" rIns="0" bIns="0"/>
          <a:lstStyle>
            <a:lvl1pPr algn="l">
              <a:lnSpc>
                <a:spcPts val="3409"/>
              </a:lnSpc>
              <a:defRPr sz="2800" b="0">
                <a:solidFill>
                  <a:schemeClr val="bg1"/>
                </a:solidFill>
              </a:defRPr>
            </a:lvl1pPr>
          </a:lstStyle>
          <a:p>
            <a:pPr lvl="0"/>
            <a:r>
              <a:rPr lang="nl-NL" noProof="0" dirty="0"/>
              <a:t>Click </a:t>
            </a:r>
            <a:r>
              <a:rPr lang="nl-NL" noProof="0" dirty="0" err="1"/>
              <a:t>to</a:t>
            </a:r>
            <a:r>
              <a:rPr lang="nl-NL" noProof="0" dirty="0"/>
              <a:t> </a:t>
            </a:r>
            <a:r>
              <a:rPr lang="nl-NL" noProof="0" dirty="0" err="1"/>
              <a:t>edit</a:t>
            </a:r>
            <a:r>
              <a:rPr lang="nl-NL" noProof="0" dirty="0"/>
              <a:t> Master </a:t>
            </a:r>
            <a:r>
              <a:rPr lang="nl-NL" noProof="0" dirty="0" err="1"/>
              <a:t>title</a:t>
            </a:r>
            <a:r>
              <a:rPr lang="nl-NL" noProof="0" dirty="0"/>
              <a:t> </a:t>
            </a:r>
            <a:r>
              <a:rPr lang="nl-NL" noProof="0" dirty="0" err="1"/>
              <a:t>style</a:t>
            </a:r>
            <a:endParaRPr lang="nl-NL" noProof="0" dirty="0"/>
          </a:p>
        </p:txBody>
      </p:sp>
      <p:pic>
        <p:nvPicPr>
          <p:cNvPr id="2" name="Afbeelding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8000" y="252000"/>
            <a:ext cx="1551816" cy="360000"/>
          </a:xfrm>
          <a:prstGeom prst="rect">
            <a:avLst/>
          </a:prstGeom>
        </p:spPr>
      </p:pic>
    </p:spTree>
    <p:extLst>
      <p:ext uri="{BB962C8B-B14F-4D97-AF65-F5344CB8AC3E}">
        <p14:creationId xmlns:p14="http://schemas.microsoft.com/office/powerpoint/2010/main" val="1123351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11" name="Rectangle 16"/>
          <p:cNvSpPr/>
          <p:nvPr userDrawn="1"/>
        </p:nvSpPr>
        <p:spPr bwMode="gray">
          <a:xfrm>
            <a:off x="2305033" y="4783646"/>
            <a:ext cx="6478333" cy="140400"/>
          </a:xfrm>
          <a:prstGeom prst="rect">
            <a:avLst/>
          </a:prstGeom>
          <a:solidFill>
            <a:srgbClr val="009286"/>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1042988" rtl="0" eaLnBrk="1" fontAlgn="base" latinLnBrk="0" hangingPunct="1">
              <a:lnSpc>
                <a:spcPct val="100000"/>
              </a:lnSpc>
              <a:spcBef>
                <a:spcPct val="0"/>
              </a:spcBef>
              <a:spcAft>
                <a:spcPct val="0"/>
              </a:spcAft>
              <a:buClrTx/>
              <a:buSzTx/>
              <a:buFontTx/>
              <a:buNone/>
              <a:tabLst/>
            </a:pPr>
            <a:endParaRPr kumimoji="0" lang="nl-NL" sz="1800" b="0" i="0" u="none" strike="noStrike" cap="none" normalizeH="0" baseline="0" noProof="0" dirty="0">
              <a:ln>
                <a:noFill/>
              </a:ln>
              <a:solidFill>
                <a:schemeClr val="tx1"/>
              </a:solidFill>
              <a:effectLst/>
              <a:latin typeface="Arial" charset="0"/>
              <a:cs typeface="Arial" charset="0"/>
            </a:endParaRPr>
          </a:p>
        </p:txBody>
      </p:sp>
      <p:sp>
        <p:nvSpPr>
          <p:cNvPr id="12" name="Right Triangle 18"/>
          <p:cNvSpPr>
            <a:spLocks noChangeAspect="1"/>
          </p:cNvSpPr>
          <p:nvPr userDrawn="1"/>
        </p:nvSpPr>
        <p:spPr bwMode="ltGray">
          <a:xfrm flipH="1">
            <a:off x="8657039" y="4783432"/>
            <a:ext cx="127678" cy="140400"/>
          </a:xfrm>
          <a:prstGeom prst="rtTriangle">
            <a:avLst/>
          </a:prstGeom>
          <a:solidFill>
            <a:srgbClr val="005E5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1042988" rtl="0" eaLnBrk="1" fontAlgn="base" latinLnBrk="0" hangingPunct="1">
              <a:lnSpc>
                <a:spcPct val="100000"/>
              </a:lnSpc>
              <a:spcBef>
                <a:spcPct val="0"/>
              </a:spcBef>
              <a:spcAft>
                <a:spcPct val="0"/>
              </a:spcAft>
              <a:buClrTx/>
              <a:buSzTx/>
              <a:buFontTx/>
              <a:buNone/>
              <a:tabLst/>
            </a:pPr>
            <a:endParaRPr kumimoji="0" lang="nl-NL" sz="1800" b="0" i="0" u="none" strike="noStrike" cap="none" normalizeH="0" baseline="0" noProof="0" dirty="0">
              <a:ln>
                <a:noFill/>
              </a:ln>
              <a:solidFill>
                <a:schemeClr val="tx1"/>
              </a:solidFill>
              <a:effectLst/>
              <a:latin typeface="Arial" charset="0"/>
              <a:cs typeface="Arial" charset="0"/>
            </a:endParaRPr>
          </a:p>
        </p:txBody>
      </p:sp>
      <p:grpSp>
        <p:nvGrpSpPr>
          <p:cNvPr id="13" name="Group 12"/>
          <p:cNvGrpSpPr/>
          <p:nvPr userDrawn="1"/>
        </p:nvGrpSpPr>
        <p:grpSpPr>
          <a:xfrm>
            <a:off x="436115" y="397886"/>
            <a:ext cx="8347251" cy="210403"/>
            <a:chOff x="472458" y="532263"/>
            <a:chExt cx="8886288" cy="280537"/>
          </a:xfrm>
        </p:grpSpPr>
        <p:cxnSp>
          <p:nvCxnSpPr>
            <p:cNvPr id="14" name="Straight Connector 13"/>
            <p:cNvCxnSpPr/>
            <p:nvPr/>
          </p:nvCxnSpPr>
          <p:spPr bwMode="auto">
            <a:xfrm>
              <a:off x="472458" y="812800"/>
              <a:ext cx="8533823" cy="0"/>
            </a:xfrm>
            <a:prstGeom prst="line">
              <a:avLst/>
            </a:prstGeom>
            <a:solidFill>
              <a:schemeClr val="accent1"/>
            </a:solidFill>
            <a:ln w="19050" cap="flat" cmpd="sng" algn="ctr">
              <a:solidFill>
                <a:srgbClr val="00928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p:cNvCxnSpPr/>
            <p:nvPr/>
          </p:nvCxnSpPr>
          <p:spPr bwMode="auto">
            <a:xfrm flipV="1">
              <a:off x="9006281" y="532263"/>
              <a:ext cx="352465" cy="280537"/>
            </a:xfrm>
            <a:prstGeom prst="line">
              <a:avLst/>
            </a:prstGeom>
            <a:solidFill>
              <a:schemeClr val="accent1"/>
            </a:solidFill>
            <a:ln w="19050" cap="flat" cmpd="sng" algn="ctr">
              <a:solidFill>
                <a:srgbClr val="00928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0" name="Tijdelijke aanduiding voor dianummer 3"/>
          <p:cNvSpPr>
            <a:spLocks noGrp="1"/>
          </p:cNvSpPr>
          <p:nvPr>
            <p:ph type="sldNum" sz="quarter" idx="10"/>
          </p:nvPr>
        </p:nvSpPr>
        <p:spPr bwMode="white">
          <a:xfrm>
            <a:off x="7978071" y="4783482"/>
            <a:ext cx="650235" cy="140400"/>
          </a:xfrm>
        </p:spPr>
        <p:txBody>
          <a:bodyPr/>
          <a:lstStyle>
            <a:lvl1pPr>
              <a:lnSpc>
                <a:spcPts val="1106"/>
              </a:lnSpc>
              <a:defRPr b="1">
                <a:solidFill>
                  <a:srgbClr val="FFFFFF"/>
                </a:solidFill>
              </a:defRPr>
            </a:lvl1pPr>
          </a:lstStyle>
          <a:p>
            <a:fld id="{C23ADB4E-9B09-45A2-A801-D3601615BFC8}" type="slidenum">
              <a:rPr lang="nl-NL" noProof="0" smtClean="0"/>
              <a:pPr/>
              <a:t>‹#›</a:t>
            </a:fld>
            <a:endParaRPr lang="nl-NL" noProof="0" dirty="0"/>
          </a:p>
        </p:txBody>
      </p:sp>
      <p:sp>
        <p:nvSpPr>
          <p:cNvPr id="19" name="Titel 1"/>
          <p:cNvSpPr>
            <a:spLocks noGrp="1"/>
          </p:cNvSpPr>
          <p:nvPr>
            <p:ph type="title" hasCustomPrompt="1"/>
          </p:nvPr>
        </p:nvSpPr>
        <p:spPr>
          <a:xfrm>
            <a:off x="464401" y="44384"/>
            <a:ext cx="8318966" cy="508000"/>
          </a:xfrm>
          <a:noFill/>
        </p:spPr>
        <p:txBody>
          <a:bodyPr tIns="0" rIns="0" bIns="0" anchor="ctr" anchorCtr="0"/>
          <a:lstStyle>
            <a:lvl1pPr>
              <a:lnSpc>
                <a:spcPts val="2000"/>
              </a:lnSpc>
              <a:defRPr sz="1800">
                <a:solidFill>
                  <a:srgbClr val="009286"/>
                </a:solidFill>
              </a:defRPr>
            </a:lvl1pPr>
          </a:lstStyle>
          <a:p>
            <a:r>
              <a:rPr lang="nl-NL" noProof="0" dirty="0"/>
              <a:t>Click </a:t>
            </a:r>
            <a:r>
              <a:rPr lang="nl-NL" noProof="0" dirty="0" err="1"/>
              <a:t>to</a:t>
            </a:r>
            <a:r>
              <a:rPr lang="nl-NL" noProof="0" dirty="0"/>
              <a:t> </a:t>
            </a:r>
            <a:r>
              <a:rPr lang="nl-NL" noProof="0" dirty="0" err="1"/>
              <a:t>edit</a:t>
            </a:r>
            <a:r>
              <a:rPr lang="nl-NL" noProof="0" dirty="0"/>
              <a:t> Master </a:t>
            </a:r>
            <a:r>
              <a:rPr lang="nl-NL" noProof="0" dirty="0" err="1"/>
              <a:t>title</a:t>
            </a:r>
            <a:r>
              <a:rPr lang="nl-NL" noProof="0" dirty="0"/>
              <a:t> </a:t>
            </a:r>
            <a:r>
              <a:rPr lang="nl-NL" noProof="0" dirty="0" err="1"/>
              <a:t>style</a:t>
            </a:r>
            <a:endParaRPr lang="nl-NL" noProof="0" dirty="0"/>
          </a:p>
        </p:txBody>
      </p:sp>
      <p:sp>
        <p:nvSpPr>
          <p:cNvPr id="20" name="Tijdelijke aanduiding voor inhoud 2"/>
          <p:cNvSpPr>
            <a:spLocks noGrp="1"/>
          </p:cNvSpPr>
          <p:nvPr>
            <p:ph idx="1"/>
          </p:nvPr>
        </p:nvSpPr>
        <p:spPr>
          <a:xfrm>
            <a:off x="464401" y="839073"/>
            <a:ext cx="8318966" cy="3660815"/>
          </a:xfrm>
        </p:spPr>
        <p:txBody>
          <a:bodyPr tIns="0" bIns="0"/>
          <a:lstStyle>
            <a:lvl1pPr>
              <a:defRPr sz="1400" b="0">
                <a:solidFill>
                  <a:srgbClr val="54646C"/>
                </a:solidFill>
              </a:defRPr>
            </a:lvl1pPr>
            <a:lvl2pPr>
              <a:defRPr sz="1400" b="0">
                <a:solidFill>
                  <a:srgbClr val="54646C"/>
                </a:solidFill>
              </a:defRPr>
            </a:lvl2pPr>
            <a:lvl3pPr>
              <a:defRPr sz="1400" b="0">
                <a:solidFill>
                  <a:srgbClr val="54646C"/>
                </a:solidFill>
              </a:defRPr>
            </a:lvl3pPr>
            <a:lvl4pPr>
              <a:defRPr sz="1400" b="0">
                <a:solidFill>
                  <a:srgbClr val="54646C"/>
                </a:solidFill>
              </a:defRPr>
            </a:lvl4pPr>
            <a:lvl5pPr>
              <a:defRPr sz="1400" b="0">
                <a:solidFill>
                  <a:srgbClr val="54646C"/>
                </a:solidFill>
              </a:defRPr>
            </a:lvl5pPr>
          </a:lstStyle>
          <a:p>
            <a:pPr lvl="0"/>
            <a:r>
              <a:rPr lang="nl-NL" noProof="0" dirty="0"/>
              <a:t>Click </a:t>
            </a:r>
            <a:r>
              <a:rPr lang="nl-NL" noProof="0" dirty="0" err="1"/>
              <a:t>to</a:t>
            </a:r>
            <a:r>
              <a:rPr lang="nl-NL" noProof="0" dirty="0"/>
              <a:t> </a:t>
            </a:r>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a:p>
            <a:pPr lvl="1"/>
            <a:r>
              <a:rPr lang="nl-NL" noProof="0" dirty="0"/>
              <a:t>Second level</a:t>
            </a:r>
          </a:p>
          <a:p>
            <a:pPr lvl="2"/>
            <a:r>
              <a:rPr lang="nl-NL" noProof="0" dirty="0" err="1"/>
              <a:t>Third</a:t>
            </a:r>
            <a:r>
              <a:rPr lang="nl-NL" noProof="0" dirty="0"/>
              <a:t> level</a:t>
            </a:r>
          </a:p>
          <a:p>
            <a:pPr lvl="3"/>
            <a:r>
              <a:rPr lang="nl-NL" noProof="0" dirty="0" err="1"/>
              <a:t>Fourth</a:t>
            </a:r>
            <a:r>
              <a:rPr lang="nl-NL" noProof="0" dirty="0"/>
              <a:t> level</a:t>
            </a:r>
          </a:p>
          <a:p>
            <a:pPr lvl="4"/>
            <a:r>
              <a:rPr lang="nl-NL" noProof="0" dirty="0" err="1"/>
              <a:t>Fifth</a:t>
            </a:r>
            <a:r>
              <a:rPr lang="nl-NL" noProof="0" dirty="0"/>
              <a:t> level</a:t>
            </a:r>
          </a:p>
        </p:txBody>
      </p:sp>
    </p:spTree>
    <p:extLst>
      <p:ext uri="{BB962C8B-B14F-4D97-AF65-F5344CB8AC3E}">
        <p14:creationId xmlns:p14="http://schemas.microsoft.com/office/powerpoint/2010/main" val="1224204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eldia">
    <p:spTree>
      <p:nvGrpSpPr>
        <p:cNvPr id="1" name=""/>
        <p:cNvGrpSpPr/>
        <p:nvPr/>
      </p:nvGrpSpPr>
      <p:grpSpPr>
        <a:xfrm>
          <a:off x="0" y="0"/>
          <a:ext cx="0" cy="0"/>
          <a:chOff x="0" y="0"/>
          <a:chExt cx="0" cy="0"/>
        </a:xfrm>
      </p:grpSpPr>
      <p:sp>
        <p:nvSpPr>
          <p:cNvPr id="39" name="Rectangle 5"/>
          <p:cNvSpPr>
            <a:spLocks noGrp="1" noChangeArrowheads="1"/>
          </p:cNvSpPr>
          <p:nvPr>
            <p:ph type="ctrTitle"/>
          </p:nvPr>
        </p:nvSpPr>
        <p:spPr>
          <a:xfrm>
            <a:off x="511200" y="1525369"/>
            <a:ext cx="7445790" cy="432000"/>
          </a:xfrm>
        </p:spPr>
        <p:txBody>
          <a:bodyPr tIns="0" rIns="0" bIns="0"/>
          <a:lstStyle>
            <a:lvl1pPr algn="l">
              <a:lnSpc>
                <a:spcPts val="3409"/>
              </a:lnSpc>
              <a:defRPr sz="2800" b="0">
                <a:solidFill>
                  <a:schemeClr val="bg1"/>
                </a:solidFill>
              </a:defRPr>
            </a:lvl1pPr>
          </a:lstStyle>
          <a:p>
            <a:pPr lvl="0"/>
            <a:r>
              <a:rPr lang="nl-NL" noProof="0" dirty="0"/>
              <a:t>Click </a:t>
            </a:r>
            <a:r>
              <a:rPr lang="nl-NL" noProof="0" dirty="0" err="1"/>
              <a:t>to</a:t>
            </a:r>
            <a:r>
              <a:rPr lang="nl-NL" noProof="0" dirty="0"/>
              <a:t> </a:t>
            </a:r>
            <a:r>
              <a:rPr lang="nl-NL" noProof="0" dirty="0" err="1"/>
              <a:t>edit</a:t>
            </a:r>
            <a:r>
              <a:rPr lang="nl-NL" noProof="0" dirty="0"/>
              <a:t> Master </a:t>
            </a:r>
            <a:r>
              <a:rPr lang="nl-NL" noProof="0" dirty="0" err="1"/>
              <a:t>title</a:t>
            </a:r>
            <a:r>
              <a:rPr lang="nl-NL" noProof="0" dirty="0"/>
              <a:t> </a:t>
            </a:r>
            <a:r>
              <a:rPr lang="nl-NL" noProof="0" dirty="0" err="1"/>
              <a:t>style</a:t>
            </a:r>
            <a:endParaRPr lang="nl-NL" noProof="0" dirty="0"/>
          </a:p>
        </p:txBody>
      </p:sp>
      <p:pic>
        <p:nvPicPr>
          <p:cNvPr id="3" name="Afbeelding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8000" y="252000"/>
            <a:ext cx="2285625" cy="360000"/>
          </a:xfrm>
          <a:prstGeom prst="rect">
            <a:avLst/>
          </a:prstGeom>
        </p:spPr>
      </p:pic>
    </p:spTree>
    <p:extLst>
      <p:ext uri="{BB962C8B-B14F-4D97-AF65-F5344CB8AC3E}">
        <p14:creationId xmlns:p14="http://schemas.microsoft.com/office/powerpoint/2010/main" val="4108954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11" name="Rectangle 16"/>
          <p:cNvSpPr/>
          <p:nvPr userDrawn="1"/>
        </p:nvSpPr>
        <p:spPr bwMode="gray">
          <a:xfrm>
            <a:off x="2305033" y="4783646"/>
            <a:ext cx="6478333" cy="140400"/>
          </a:xfrm>
          <a:prstGeom prst="rect">
            <a:avLst/>
          </a:prstGeom>
          <a:solidFill>
            <a:srgbClr val="009286"/>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1042988" rtl="0" eaLnBrk="1" fontAlgn="base" latinLnBrk="0" hangingPunct="1">
              <a:lnSpc>
                <a:spcPct val="100000"/>
              </a:lnSpc>
              <a:spcBef>
                <a:spcPct val="0"/>
              </a:spcBef>
              <a:spcAft>
                <a:spcPct val="0"/>
              </a:spcAft>
              <a:buClrTx/>
              <a:buSzTx/>
              <a:buFontTx/>
              <a:buNone/>
              <a:tabLst/>
            </a:pPr>
            <a:endParaRPr kumimoji="0" lang="nl-NL" sz="1800" b="0" i="0" u="none" strike="noStrike" cap="none" normalizeH="0" baseline="0" noProof="0" dirty="0">
              <a:ln>
                <a:noFill/>
              </a:ln>
              <a:solidFill>
                <a:schemeClr val="tx1"/>
              </a:solidFill>
              <a:effectLst/>
              <a:latin typeface="Arial" charset="0"/>
              <a:cs typeface="Arial" charset="0"/>
            </a:endParaRPr>
          </a:p>
        </p:txBody>
      </p:sp>
      <p:sp>
        <p:nvSpPr>
          <p:cNvPr id="12" name="Right Triangle 18"/>
          <p:cNvSpPr>
            <a:spLocks noChangeAspect="1"/>
          </p:cNvSpPr>
          <p:nvPr userDrawn="1"/>
        </p:nvSpPr>
        <p:spPr bwMode="ltGray">
          <a:xfrm flipH="1">
            <a:off x="8657039" y="4783432"/>
            <a:ext cx="127678" cy="140400"/>
          </a:xfrm>
          <a:prstGeom prst="rtTriangle">
            <a:avLst/>
          </a:prstGeom>
          <a:solidFill>
            <a:srgbClr val="005E5D"/>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1042988" rtl="0" eaLnBrk="1" fontAlgn="base" latinLnBrk="0" hangingPunct="1">
              <a:lnSpc>
                <a:spcPct val="100000"/>
              </a:lnSpc>
              <a:spcBef>
                <a:spcPct val="0"/>
              </a:spcBef>
              <a:spcAft>
                <a:spcPct val="0"/>
              </a:spcAft>
              <a:buClrTx/>
              <a:buSzTx/>
              <a:buFontTx/>
              <a:buNone/>
              <a:tabLst/>
            </a:pPr>
            <a:endParaRPr kumimoji="0" lang="nl-NL" sz="1800" b="0" i="0" u="none" strike="noStrike" cap="none" normalizeH="0" baseline="0" noProof="0" dirty="0">
              <a:ln>
                <a:noFill/>
              </a:ln>
              <a:solidFill>
                <a:schemeClr val="tx1"/>
              </a:solidFill>
              <a:effectLst/>
              <a:latin typeface="Arial" charset="0"/>
              <a:cs typeface="Arial" charset="0"/>
            </a:endParaRPr>
          </a:p>
        </p:txBody>
      </p:sp>
      <p:grpSp>
        <p:nvGrpSpPr>
          <p:cNvPr id="13" name="Group 12"/>
          <p:cNvGrpSpPr/>
          <p:nvPr userDrawn="1"/>
        </p:nvGrpSpPr>
        <p:grpSpPr>
          <a:xfrm>
            <a:off x="436115" y="397886"/>
            <a:ext cx="8347251" cy="210403"/>
            <a:chOff x="472458" y="532263"/>
            <a:chExt cx="8886288" cy="280537"/>
          </a:xfrm>
        </p:grpSpPr>
        <p:cxnSp>
          <p:nvCxnSpPr>
            <p:cNvPr id="14" name="Straight Connector 13"/>
            <p:cNvCxnSpPr/>
            <p:nvPr/>
          </p:nvCxnSpPr>
          <p:spPr bwMode="auto">
            <a:xfrm>
              <a:off x="472458" y="812800"/>
              <a:ext cx="8533823" cy="0"/>
            </a:xfrm>
            <a:prstGeom prst="line">
              <a:avLst/>
            </a:prstGeom>
            <a:solidFill>
              <a:schemeClr val="accent1"/>
            </a:solidFill>
            <a:ln w="19050" cap="flat" cmpd="sng" algn="ctr">
              <a:solidFill>
                <a:srgbClr val="00928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p:cNvCxnSpPr/>
            <p:nvPr/>
          </p:nvCxnSpPr>
          <p:spPr bwMode="auto">
            <a:xfrm flipV="1">
              <a:off x="9006281" y="532263"/>
              <a:ext cx="352465" cy="280537"/>
            </a:xfrm>
            <a:prstGeom prst="line">
              <a:avLst/>
            </a:prstGeom>
            <a:solidFill>
              <a:schemeClr val="accent1"/>
            </a:solidFill>
            <a:ln w="19050" cap="flat" cmpd="sng" algn="ctr">
              <a:solidFill>
                <a:srgbClr val="00928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0" name="Tijdelijke aanduiding voor dianummer 3"/>
          <p:cNvSpPr>
            <a:spLocks noGrp="1"/>
          </p:cNvSpPr>
          <p:nvPr>
            <p:ph type="sldNum" sz="quarter" idx="10"/>
          </p:nvPr>
        </p:nvSpPr>
        <p:spPr bwMode="white">
          <a:xfrm>
            <a:off x="7978071" y="4783482"/>
            <a:ext cx="650235" cy="140400"/>
          </a:xfrm>
        </p:spPr>
        <p:txBody>
          <a:bodyPr/>
          <a:lstStyle>
            <a:lvl1pPr>
              <a:lnSpc>
                <a:spcPts val="1106"/>
              </a:lnSpc>
              <a:defRPr b="1">
                <a:solidFill>
                  <a:srgbClr val="FFFFFF"/>
                </a:solidFill>
              </a:defRPr>
            </a:lvl1pPr>
          </a:lstStyle>
          <a:p>
            <a:fld id="{C23ADB4E-9B09-45A2-A801-D3601615BFC8}" type="slidenum">
              <a:rPr lang="nl-NL" noProof="0" smtClean="0"/>
              <a:pPr/>
              <a:t>‹#›</a:t>
            </a:fld>
            <a:endParaRPr lang="nl-NL" noProof="0" dirty="0"/>
          </a:p>
        </p:txBody>
      </p:sp>
      <p:sp>
        <p:nvSpPr>
          <p:cNvPr id="19" name="Titel 1"/>
          <p:cNvSpPr>
            <a:spLocks noGrp="1"/>
          </p:cNvSpPr>
          <p:nvPr>
            <p:ph type="title" hasCustomPrompt="1"/>
          </p:nvPr>
        </p:nvSpPr>
        <p:spPr>
          <a:xfrm>
            <a:off x="464401" y="44384"/>
            <a:ext cx="8318966" cy="508000"/>
          </a:xfrm>
          <a:noFill/>
        </p:spPr>
        <p:txBody>
          <a:bodyPr tIns="0" rIns="0" bIns="0" anchor="ctr" anchorCtr="0"/>
          <a:lstStyle>
            <a:lvl1pPr>
              <a:lnSpc>
                <a:spcPts val="2000"/>
              </a:lnSpc>
              <a:defRPr sz="1800">
                <a:solidFill>
                  <a:srgbClr val="009286"/>
                </a:solidFill>
              </a:defRPr>
            </a:lvl1pPr>
          </a:lstStyle>
          <a:p>
            <a:r>
              <a:rPr lang="nl-NL" noProof="0" dirty="0"/>
              <a:t>Click </a:t>
            </a:r>
            <a:r>
              <a:rPr lang="nl-NL" noProof="0" dirty="0" err="1"/>
              <a:t>to</a:t>
            </a:r>
            <a:r>
              <a:rPr lang="nl-NL" noProof="0" dirty="0"/>
              <a:t> </a:t>
            </a:r>
            <a:r>
              <a:rPr lang="nl-NL" noProof="0" dirty="0" err="1"/>
              <a:t>edit</a:t>
            </a:r>
            <a:r>
              <a:rPr lang="nl-NL" noProof="0" dirty="0"/>
              <a:t> Master </a:t>
            </a:r>
            <a:r>
              <a:rPr lang="nl-NL" noProof="0" dirty="0" err="1"/>
              <a:t>title</a:t>
            </a:r>
            <a:r>
              <a:rPr lang="nl-NL" noProof="0" dirty="0"/>
              <a:t> </a:t>
            </a:r>
            <a:r>
              <a:rPr lang="nl-NL" noProof="0" dirty="0" err="1"/>
              <a:t>style</a:t>
            </a:r>
            <a:endParaRPr lang="nl-NL" noProof="0" dirty="0"/>
          </a:p>
        </p:txBody>
      </p:sp>
      <p:sp>
        <p:nvSpPr>
          <p:cNvPr id="20" name="Tijdelijke aanduiding voor inhoud 2"/>
          <p:cNvSpPr>
            <a:spLocks noGrp="1"/>
          </p:cNvSpPr>
          <p:nvPr>
            <p:ph idx="1"/>
          </p:nvPr>
        </p:nvSpPr>
        <p:spPr>
          <a:xfrm>
            <a:off x="464401" y="839073"/>
            <a:ext cx="8318966" cy="3660815"/>
          </a:xfrm>
        </p:spPr>
        <p:txBody>
          <a:bodyPr tIns="0" bIns="0"/>
          <a:lstStyle>
            <a:lvl1pPr>
              <a:defRPr sz="1400" b="0">
                <a:solidFill>
                  <a:srgbClr val="54646C"/>
                </a:solidFill>
              </a:defRPr>
            </a:lvl1pPr>
            <a:lvl2pPr>
              <a:defRPr sz="1400" b="0">
                <a:solidFill>
                  <a:srgbClr val="54646C"/>
                </a:solidFill>
              </a:defRPr>
            </a:lvl2pPr>
            <a:lvl3pPr>
              <a:defRPr sz="1400" b="0">
                <a:solidFill>
                  <a:srgbClr val="54646C"/>
                </a:solidFill>
              </a:defRPr>
            </a:lvl3pPr>
            <a:lvl4pPr>
              <a:defRPr sz="1400" b="0">
                <a:solidFill>
                  <a:srgbClr val="54646C"/>
                </a:solidFill>
              </a:defRPr>
            </a:lvl4pPr>
            <a:lvl5pPr>
              <a:defRPr sz="1400" b="0">
                <a:solidFill>
                  <a:srgbClr val="54646C"/>
                </a:solidFill>
              </a:defRPr>
            </a:lvl5pPr>
          </a:lstStyle>
          <a:p>
            <a:pPr lvl="0"/>
            <a:r>
              <a:rPr lang="nl-NL" noProof="0" dirty="0"/>
              <a:t>Click </a:t>
            </a:r>
            <a:r>
              <a:rPr lang="nl-NL" noProof="0" dirty="0" err="1"/>
              <a:t>to</a:t>
            </a:r>
            <a:r>
              <a:rPr lang="nl-NL" noProof="0" dirty="0"/>
              <a:t> </a:t>
            </a:r>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a:p>
            <a:pPr lvl="1"/>
            <a:r>
              <a:rPr lang="nl-NL" noProof="0" dirty="0"/>
              <a:t>Second level</a:t>
            </a:r>
          </a:p>
          <a:p>
            <a:pPr lvl="2"/>
            <a:r>
              <a:rPr lang="nl-NL" noProof="0" dirty="0" err="1"/>
              <a:t>Third</a:t>
            </a:r>
            <a:r>
              <a:rPr lang="nl-NL" noProof="0" dirty="0"/>
              <a:t> level</a:t>
            </a:r>
          </a:p>
          <a:p>
            <a:pPr lvl="3"/>
            <a:r>
              <a:rPr lang="nl-NL" noProof="0" dirty="0" err="1"/>
              <a:t>Fourth</a:t>
            </a:r>
            <a:r>
              <a:rPr lang="nl-NL" noProof="0" dirty="0"/>
              <a:t> level</a:t>
            </a:r>
          </a:p>
          <a:p>
            <a:pPr lvl="4"/>
            <a:r>
              <a:rPr lang="nl-NL" noProof="0" dirty="0" err="1"/>
              <a:t>Fifth</a:t>
            </a:r>
            <a:r>
              <a:rPr lang="nl-NL" noProof="0" dirty="0"/>
              <a:t> level</a:t>
            </a:r>
          </a:p>
        </p:txBody>
      </p:sp>
    </p:spTree>
    <p:extLst>
      <p:ext uri="{BB962C8B-B14F-4D97-AF65-F5344CB8AC3E}">
        <p14:creationId xmlns:p14="http://schemas.microsoft.com/office/powerpoint/2010/main" val="4277495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eldia">
    <p:spTree>
      <p:nvGrpSpPr>
        <p:cNvPr id="1" name=""/>
        <p:cNvGrpSpPr/>
        <p:nvPr/>
      </p:nvGrpSpPr>
      <p:grpSpPr>
        <a:xfrm>
          <a:off x="0" y="0"/>
          <a:ext cx="0" cy="0"/>
          <a:chOff x="0" y="0"/>
          <a:chExt cx="0" cy="0"/>
        </a:xfrm>
      </p:grpSpPr>
      <p:sp>
        <p:nvSpPr>
          <p:cNvPr id="39" name="Rectangle 5"/>
          <p:cNvSpPr>
            <a:spLocks noGrp="1" noChangeArrowheads="1"/>
          </p:cNvSpPr>
          <p:nvPr>
            <p:ph type="ctrTitle"/>
          </p:nvPr>
        </p:nvSpPr>
        <p:spPr>
          <a:xfrm>
            <a:off x="511200" y="1525369"/>
            <a:ext cx="7445790" cy="432000"/>
          </a:xfrm>
        </p:spPr>
        <p:txBody>
          <a:bodyPr tIns="0" rIns="0" bIns="0"/>
          <a:lstStyle>
            <a:lvl1pPr algn="l">
              <a:lnSpc>
                <a:spcPts val="3409"/>
              </a:lnSpc>
              <a:defRPr sz="2800" b="0">
                <a:solidFill>
                  <a:schemeClr val="bg1"/>
                </a:solidFill>
              </a:defRPr>
            </a:lvl1pPr>
          </a:lstStyle>
          <a:p>
            <a:pPr lvl="0"/>
            <a:r>
              <a:rPr lang="nl-NL" noProof="0" dirty="0"/>
              <a:t>Click </a:t>
            </a:r>
            <a:r>
              <a:rPr lang="nl-NL" noProof="0" dirty="0" err="1"/>
              <a:t>to</a:t>
            </a:r>
            <a:r>
              <a:rPr lang="nl-NL" noProof="0" dirty="0"/>
              <a:t> </a:t>
            </a:r>
            <a:r>
              <a:rPr lang="nl-NL" noProof="0" dirty="0" err="1"/>
              <a:t>edit</a:t>
            </a:r>
            <a:r>
              <a:rPr lang="nl-NL" noProof="0" dirty="0"/>
              <a:t> Master </a:t>
            </a:r>
            <a:r>
              <a:rPr lang="nl-NL" noProof="0" dirty="0" err="1"/>
              <a:t>title</a:t>
            </a:r>
            <a:r>
              <a:rPr lang="nl-NL" noProof="0" dirty="0"/>
              <a:t> </a:t>
            </a:r>
            <a:r>
              <a:rPr lang="nl-NL" noProof="0" dirty="0" err="1"/>
              <a:t>style</a:t>
            </a:r>
            <a:endParaRPr lang="nl-NL" noProof="0" dirty="0"/>
          </a:p>
        </p:txBody>
      </p:sp>
      <p:pic>
        <p:nvPicPr>
          <p:cNvPr id="2" name="Afbeelding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8000" y="252000"/>
            <a:ext cx="3349866" cy="360000"/>
          </a:xfrm>
          <a:prstGeom prst="rect">
            <a:avLst/>
          </a:prstGeom>
        </p:spPr>
      </p:pic>
    </p:spTree>
    <p:extLst>
      <p:ext uri="{BB962C8B-B14F-4D97-AF65-F5344CB8AC3E}">
        <p14:creationId xmlns:p14="http://schemas.microsoft.com/office/powerpoint/2010/main" val="183883951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image" Target="../media/image4.emf"/></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image" Target="../media/image5.emf"/></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image" Target="../media/image6.emf"/></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2.xml"/><Relationship Id="rId1" Type="http://schemas.openxmlformats.org/officeDocument/2006/relationships/slideLayout" Target="../slideLayouts/slideLayout11.xml"/><Relationship Id="rId4" Type="http://schemas.openxmlformats.org/officeDocument/2006/relationships/image" Target="../media/image7.emf"/></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image" Target="../media/image8.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xfrm>
            <a:off x="2036223" y="217057"/>
            <a:ext cx="6815919" cy="413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6624" rIns="73249" bIns="36624" numCol="1" anchor="b" anchorCtr="0" compatLnSpc="1">
            <a:prstTxWarp prst="textNoShape">
              <a:avLst/>
            </a:prstTxWarp>
          </a:bodyPr>
          <a:lstStyle/>
          <a:p>
            <a:pPr lvl="0"/>
            <a:r>
              <a:rPr lang="nl-NL" noProof="0" dirty="0"/>
              <a:t>Klik om het opmaakprofiel te bewerken</a:t>
            </a:r>
          </a:p>
        </p:txBody>
      </p:sp>
      <p:sp>
        <p:nvSpPr>
          <p:cNvPr id="26631" name="Rectangle 7"/>
          <p:cNvSpPr>
            <a:spLocks noGrp="1" noChangeArrowheads="1"/>
          </p:cNvSpPr>
          <p:nvPr>
            <p:ph type="sldNum" sz="quarter" idx="4"/>
          </p:nvPr>
        </p:nvSpPr>
        <p:spPr bwMode="auto">
          <a:xfrm>
            <a:off x="8210053" y="4776339"/>
            <a:ext cx="650235" cy="183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defTabSz="816217">
              <a:defRPr sz="800">
                <a:solidFill>
                  <a:schemeClr val="hlink"/>
                </a:solidFill>
              </a:defRPr>
            </a:lvl1pPr>
          </a:lstStyle>
          <a:p>
            <a:fld id="{64968C61-D2AE-4356-8B19-3BEB45AA5B63}" type="slidenum">
              <a:rPr lang="nl-NL" noProof="0"/>
              <a:pPr/>
              <a:t>‹#›</a:t>
            </a:fld>
            <a:endParaRPr lang="nl-NL" noProof="0" dirty="0"/>
          </a:p>
        </p:txBody>
      </p:sp>
      <p:sp>
        <p:nvSpPr>
          <p:cNvPr id="26643" name="Rectangle 19"/>
          <p:cNvSpPr>
            <a:spLocks noGrp="1" noChangeArrowheads="1"/>
          </p:cNvSpPr>
          <p:nvPr>
            <p:ph type="body" idx="1"/>
          </p:nvPr>
        </p:nvSpPr>
        <p:spPr bwMode="auto">
          <a:xfrm>
            <a:off x="2036223" y="839073"/>
            <a:ext cx="6815919" cy="3660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6624" rIns="0" bIns="36624" numCol="1" anchor="t" anchorCtr="0" compatLnSpc="1">
            <a:prstTxWarp prst="textNoShape">
              <a:avLst/>
            </a:prstTxWarp>
          </a:bodyPr>
          <a:lstStyle/>
          <a:p>
            <a:pPr lvl="0"/>
            <a:r>
              <a:rPr lang="nl-NL" noProof="0" dirty="0"/>
              <a:t>Klik om de opmaakprofielen van de </a:t>
            </a:r>
            <a:r>
              <a:rPr lang="nl-NL" noProof="0" dirty="0" err="1"/>
              <a:t>modeltekst</a:t>
            </a:r>
            <a:r>
              <a:rPr lang="nl-NL" noProof="0" dirty="0"/>
              <a:t>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p:txBody>
      </p:sp>
      <p:pic>
        <p:nvPicPr>
          <p:cNvPr id="2" name="Afbeelding 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78000" y="4759200"/>
            <a:ext cx="1092087" cy="262800"/>
          </a:xfrm>
          <a:prstGeom prst="rect">
            <a:avLst/>
          </a:prstGeom>
        </p:spPr>
      </p:pic>
    </p:spTree>
  </p:cSld>
  <p:clrMap bg1="dk2" tx1="lt1" bg2="dk1" tx2="lt2" accent1="accent1" accent2="accent2" accent3="accent3" accent4="accent4" accent5="accent5" accent6="accent6" hlink="hlink" folHlink="folHlink"/>
  <p:sldLayoutIdLst>
    <p:sldLayoutId id="2147483657" r:id="rId1"/>
    <p:sldLayoutId id="2147483660" r:id="rId2"/>
    <p:sldLayoutId id="2147483676" r:id="rId3"/>
    <p:sldLayoutId id="2147483677" r:id="rId4"/>
  </p:sldLayoutIdLst>
  <p:hf hdr="0" ftr="0" dt="0"/>
  <p:txStyles>
    <p:titleStyle>
      <a:lvl1pPr algn="l" defTabSz="816217" rtl="0" eaLnBrk="1" fontAlgn="base" hangingPunct="1">
        <a:lnSpc>
          <a:spcPts val="1878"/>
        </a:lnSpc>
        <a:spcBef>
          <a:spcPct val="0"/>
        </a:spcBef>
        <a:spcAft>
          <a:spcPct val="0"/>
        </a:spcAft>
        <a:defRPr b="1">
          <a:solidFill>
            <a:schemeClr val="hlink"/>
          </a:solidFill>
          <a:latin typeface="+mj-lt"/>
          <a:ea typeface="+mj-ea"/>
          <a:cs typeface="+mj-cs"/>
        </a:defRPr>
      </a:lvl1pPr>
      <a:lvl2pPr algn="l" defTabSz="816217" rtl="0" eaLnBrk="1" fontAlgn="base" hangingPunct="1">
        <a:lnSpc>
          <a:spcPts val="1878"/>
        </a:lnSpc>
        <a:spcBef>
          <a:spcPct val="0"/>
        </a:spcBef>
        <a:spcAft>
          <a:spcPct val="0"/>
        </a:spcAft>
        <a:defRPr b="1">
          <a:solidFill>
            <a:schemeClr val="hlink"/>
          </a:solidFill>
          <a:latin typeface="Arial" charset="0"/>
          <a:cs typeface="Arial" charset="0"/>
        </a:defRPr>
      </a:lvl2pPr>
      <a:lvl3pPr algn="l" defTabSz="816217" rtl="0" eaLnBrk="1" fontAlgn="base" hangingPunct="1">
        <a:lnSpc>
          <a:spcPts val="1878"/>
        </a:lnSpc>
        <a:spcBef>
          <a:spcPct val="0"/>
        </a:spcBef>
        <a:spcAft>
          <a:spcPct val="0"/>
        </a:spcAft>
        <a:defRPr b="1">
          <a:solidFill>
            <a:schemeClr val="hlink"/>
          </a:solidFill>
          <a:latin typeface="Arial" charset="0"/>
          <a:cs typeface="Arial" charset="0"/>
        </a:defRPr>
      </a:lvl3pPr>
      <a:lvl4pPr algn="l" defTabSz="816217" rtl="0" eaLnBrk="1" fontAlgn="base" hangingPunct="1">
        <a:lnSpc>
          <a:spcPts val="1878"/>
        </a:lnSpc>
        <a:spcBef>
          <a:spcPct val="0"/>
        </a:spcBef>
        <a:spcAft>
          <a:spcPct val="0"/>
        </a:spcAft>
        <a:defRPr b="1">
          <a:solidFill>
            <a:schemeClr val="hlink"/>
          </a:solidFill>
          <a:latin typeface="Arial" charset="0"/>
          <a:cs typeface="Arial" charset="0"/>
        </a:defRPr>
      </a:lvl4pPr>
      <a:lvl5pPr algn="l" defTabSz="816217" rtl="0" eaLnBrk="1" fontAlgn="base" hangingPunct="1">
        <a:lnSpc>
          <a:spcPts val="1878"/>
        </a:lnSpc>
        <a:spcBef>
          <a:spcPct val="0"/>
        </a:spcBef>
        <a:spcAft>
          <a:spcPct val="0"/>
        </a:spcAft>
        <a:defRPr b="1">
          <a:solidFill>
            <a:schemeClr val="hlink"/>
          </a:solidFill>
          <a:latin typeface="Arial" charset="0"/>
          <a:cs typeface="Arial" charset="0"/>
        </a:defRPr>
      </a:lvl5pPr>
      <a:lvl6pPr marL="357794" algn="l" defTabSz="816217" rtl="0" eaLnBrk="1" fontAlgn="base" hangingPunct="1">
        <a:lnSpc>
          <a:spcPts val="1878"/>
        </a:lnSpc>
        <a:spcBef>
          <a:spcPct val="0"/>
        </a:spcBef>
        <a:spcAft>
          <a:spcPct val="0"/>
        </a:spcAft>
        <a:defRPr b="1">
          <a:solidFill>
            <a:schemeClr val="hlink"/>
          </a:solidFill>
          <a:latin typeface="Arial" charset="0"/>
          <a:cs typeface="Arial" charset="0"/>
        </a:defRPr>
      </a:lvl6pPr>
      <a:lvl7pPr marL="715587" algn="l" defTabSz="816217" rtl="0" eaLnBrk="1" fontAlgn="base" hangingPunct="1">
        <a:lnSpc>
          <a:spcPts val="1878"/>
        </a:lnSpc>
        <a:spcBef>
          <a:spcPct val="0"/>
        </a:spcBef>
        <a:spcAft>
          <a:spcPct val="0"/>
        </a:spcAft>
        <a:defRPr b="1">
          <a:solidFill>
            <a:schemeClr val="hlink"/>
          </a:solidFill>
          <a:latin typeface="Arial" charset="0"/>
          <a:cs typeface="Arial" charset="0"/>
        </a:defRPr>
      </a:lvl7pPr>
      <a:lvl8pPr marL="1073380" algn="l" defTabSz="816217" rtl="0" eaLnBrk="1" fontAlgn="base" hangingPunct="1">
        <a:lnSpc>
          <a:spcPts val="1878"/>
        </a:lnSpc>
        <a:spcBef>
          <a:spcPct val="0"/>
        </a:spcBef>
        <a:spcAft>
          <a:spcPct val="0"/>
        </a:spcAft>
        <a:defRPr b="1">
          <a:solidFill>
            <a:schemeClr val="hlink"/>
          </a:solidFill>
          <a:latin typeface="Arial" charset="0"/>
          <a:cs typeface="Arial" charset="0"/>
        </a:defRPr>
      </a:lvl8pPr>
      <a:lvl9pPr marL="1431174" algn="l" defTabSz="816217" rtl="0" eaLnBrk="1" fontAlgn="base" hangingPunct="1">
        <a:lnSpc>
          <a:spcPts val="1878"/>
        </a:lnSpc>
        <a:spcBef>
          <a:spcPct val="0"/>
        </a:spcBef>
        <a:spcAft>
          <a:spcPct val="0"/>
        </a:spcAft>
        <a:defRPr b="1">
          <a:solidFill>
            <a:schemeClr val="hlink"/>
          </a:solidFill>
          <a:latin typeface="Arial" charset="0"/>
          <a:cs typeface="Arial" charset="0"/>
        </a:defRPr>
      </a:lvl9pPr>
    </p:titleStyle>
    <p:bodyStyle>
      <a:lvl1pPr algn="l" defTabSz="796339" rtl="0" eaLnBrk="1" fontAlgn="base" hangingPunct="1">
        <a:spcBef>
          <a:spcPct val="0"/>
        </a:spcBef>
        <a:spcAft>
          <a:spcPct val="40000"/>
        </a:spcAft>
        <a:buClr>
          <a:schemeClr val="hlink"/>
        </a:buClr>
        <a:buFont typeface="Wingdings 3" pitchFamily="18" charset="2"/>
        <a:defRPr sz="800" b="1">
          <a:solidFill>
            <a:schemeClr val="bg1"/>
          </a:solidFill>
          <a:latin typeface="+mn-lt"/>
          <a:ea typeface="+mn-ea"/>
          <a:cs typeface="+mn-cs"/>
        </a:defRPr>
      </a:lvl1pPr>
      <a:lvl2pPr marL="1243" algn="l" defTabSz="796339" rtl="0" eaLnBrk="1" fontAlgn="base" hangingPunct="1">
        <a:spcBef>
          <a:spcPct val="0"/>
        </a:spcBef>
        <a:spcAft>
          <a:spcPct val="40000"/>
        </a:spcAft>
        <a:buClr>
          <a:schemeClr val="hlink"/>
        </a:buClr>
        <a:buFont typeface="Wingdings 3" pitchFamily="18" charset="2"/>
        <a:defRPr sz="800">
          <a:solidFill>
            <a:schemeClr val="hlink"/>
          </a:solidFill>
          <a:latin typeface="+mn-lt"/>
          <a:cs typeface="+mn-cs"/>
        </a:defRPr>
      </a:lvl2pPr>
      <a:lvl3pPr marL="208713" indent="-206228" algn="l" defTabSz="796339" rtl="0" eaLnBrk="1" fontAlgn="base" hangingPunct="1">
        <a:spcBef>
          <a:spcPct val="0"/>
        </a:spcBef>
        <a:spcAft>
          <a:spcPct val="40000"/>
        </a:spcAft>
        <a:buClr>
          <a:schemeClr val="hlink"/>
        </a:buClr>
        <a:buFont typeface="Wingdings 3" pitchFamily="18" charset="2"/>
        <a:buChar char="}"/>
        <a:defRPr sz="800">
          <a:solidFill>
            <a:schemeClr val="hlink"/>
          </a:solidFill>
          <a:latin typeface="+mn-lt"/>
          <a:cs typeface="+mn-cs"/>
        </a:defRPr>
      </a:lvl3pPr>
      <a:lvl4pPr marL="426122" indent="-216166" algn="l" defTabSz="796339" rtl="0" eaLnBrk="1" fontAlgn="base" hangingPunct="1">
        <a:spcBef>
          <a:spcPct val="0"/>
        </a:spcBef>
        <a:spcAft>
          <a:spcPct val="40000"/>
        </a:spcAft>
        <a:buClr>
          <a:schemeClr val="hlink"/>
        </a:buClr>
        <a:buFont typeface="Arial" charset="0"/>
        <a:buChar char="−"/>
        <a:defRPr sz="800">
          <a:solidFill>
            <a:schemeClr val="hlink"/>
          </a:solidFill>
          <a:latin typeface="+mn-lt"/>
          <a:cs typeface="+mn-cs"/>
        </a:defRPr>
      </a:lvl4pPr>
      <a:lvl5pPr marL="633593" indent="-206228" algn="l" defTabSz="796339" rtl="0" eaLnBrk="1" fontAlgn="base" hangingPunct="1">
        <a:spcBef>
          <a:spcPct val="0"/>
        </a:spcBef>
        <a:spcAft>
          <a:spcPct val="40000"/>
        </a:spcAft>
        <a:buClr>
          <a:schemeClr val="hlink"/>
        </a:buClr>
        <a:buFont typeface="Arial" charset="0"/>
        <a:buChar char="−"/>
        <a:defRPr sz="800">
          <a:solidFill>
            <a:schemeClr val="hlink"/>
          </a:solidFill>
          <a:latin typeface="+mn-lt"/>
          <a:cs typeface="+mn-cs"/>
        </a:defRPr>
      </a:lvl5pPr>
      <a:lvl6pPr marL="991386" indent="-206228" algn="l" defTabSz="796339" rtl="0" eaLnBrk="1" fontAlgn="base" hangingPunct="1">
        <a:spcBef>
          <a:spcPct val="0"/>
        </a:spcBef>
        <a:spcAft>
          <a:spcPct val="40000"/>
        </a:spcAft>
        <a:buClr>
          <a:schemeClr val="hlink"/>
        </a:buClr>
        <a:buFont typeface="Arial" charset="0"/>
        <a:buChar char="−"/>
        <a:defRPr sz="800">
          <a:solidFill>
            <a:schemeClr val="hlink"/>
          </a:solidFill>
          <a:latin typeface="+mn-lt"/>
          <a:cs typeface="+mn-cs"/>
        </a:defRPr>
      </a:lvl6pPr>
      <a:lvl7pPr marL="1349179" indent="-206228" algn="l" defTabSz="796339" rtl="0" eaLnBrk="1" fontAlgn="base" hangingPunct="1">
        <a:spcBef>
          <a:spcPct val="0"/>
        </a:spcBef>
        <a:spcAft>
          <a:spcPct val="40000"/>
        </a:spcAft>
        <a:buClr>
          <a:schemeClr val="hlink"/>
        </a:buClr>
        <a:buFont typeface="Arial" charset="0"/>
        <a:buChar char="−"/>
        <a:defRPr sz="800">
          <a:solidFill>
            <a:schemeClr val="hlink"/>
          </a:solidFill>
          <a:latin typeface="+mn-lt"/>
          <a:cs typeface="+mn-cs"/>
        </a:defRPr>
      </a:lvl7pPr>
      <a:lvl8pPr marL="1706973" indent="-206228" algn="l" defTabSz="796339" rtl="0" eaLnBrk="1" fontAlgn="base" hangingPunct="1">
        <a:spcBef>
          <a:spcPct val="0"/>
        </a:spcBef>
        <a:spcAft>
          <a:spcPct val="40000"/>
        </a:spcAft>
        <a:buClr>
          <a:schemeClr val="hlink"/>
        </a:buClr>
        <a:buFont typeface="Arial" charset="0"/>
        <a:buChar char="−"/>
        <a:defRPr sz="800">
          <a:solidFill>
            <a:schemeClr val="hlink"/>
          </a:solidFill>
          <a:latin typeface="+mn-lt"/>
          <a:cs typeface="+mn-cs"/>
        </a:defRPr>
      </a:lvl8pPr>
      <a:lvl9pPr marL="2064766" indent="-206228" algn="l" defTabSz="796339" rtl="0" eaLnBrk="1" fontAlgn="base" hangingPunct="1">
        <a:spcBef>
          <a:spcPct val="0"/>
        </a:spcBef>
        <a:spcAft>
          <a:spcPct val="40000"/>
        </a:spcAft>
        <a:buClr>
          <a:schemeClr val="hlink"/>
        </a:buClr>
        <a:buFont typeface="Arial" charset="0"/>
        <a:buChar char="−"/>
        <a:defRPr sz="800">
          <a:solidFill>
            <a:schemeClr val="hlink"/>
          </a:solidFill>
          <a:latin typeface="+mn-lt"/>
          <a:cs typeface="+mn-cs"/>
        </a:defRPr>
      </a:lvl9pPr>
    </p:bodyStyle>
    <p:otherStyle>
      <a:defPPr>
        <a:defRPr lang="nl-NL"/>
      </a:defPPr>
      <a:lvl1pPr marL="0" algn="l" defTabSz="715587" rtl="0" eaLnBrk="1" latinLnBrk="0" hangingPunct="1">
        <a:defRPr sz="1400" kern="1200">
          <a:solidFill>
            <a:schemeClr val="tx1"/>
          </a:solidFill>
          <a:latin typeface="+mn-lt"/>
          <a:ea typeface="+mn-ea"/>
          <a:cs typeface="+mn-cs"/>
        </a:defRPr>
      </a:lvl1pPr>
      <a:lvl2pPr marL="357794" algn="l" defTabSz="715587" rtl="0" eaLnBrk="1" latinLnBrk="0" hangingPunct="1">
        <a:defRPr sz="1400" kern="1200">
          <a:solidFill>
            <a:schemeClr val="tx1"/>
          </a:solidFill>
          <a:latin typeface="+mn-lt"/>
          <a:ea typeface="+mn-ea"/>
          <a:cs typeface="+mn-cs"/>
        </a:defRPr>
      </a:lvl2pPr>
      <a:lvl3pPr marL="715587" algn="l" defTabSz="715587" rtl="0" eaLnBrk="1" latinLnBrk="0" hangingPunct="1">
        <a:defRPr sz="1400" kern="1200">
          <a:solidFill>
            <a:schemeClr val="tx1"/>
          </a:solidFill>
          <a:latin typeface="+mn-lt"/>
          <a:ea typeface="+mn-ea"/>
          <a:cs typeface="+mn-cs"/>
        </a:defRPr>
      </a:lvl3pPr>
      <a:lvl4pPr marL="1073380" algn="l" defTabSz="715587" rtl="0" eaLnBrk="1" latinLnBrk="0" hangingPunct="1">
        <a:defRPr sz="1400" kern="1200">
          <a:solidFill>
            <a:schemeClr val="tx1"/>
          </a:solidFill>
          <a:latin typeface="+mn-lt"/>
          <a:ea typeface="+mn-ea"/>
          <a:cs typeface="+mn-cs"/>
        </a:defRPr>
      </a:lvl4pPr>
      <a:lvl5pPr marL="1431174" algn="l" defTabSz="715587" rtl="0" eaLnBrk="1" latinLnBrk="0" hangingPunct="1">
        <a:defRPr sz="1400" kern="1200">
          <a:solidFill>
            <a:schemeClr val="tx1"/>
          </a:solidFill>
          <a:latin typeface="+mn-lt"/>
          <a:ea typeface="+mn-ea"/>
          <a:cs typeface="+mn-cs"/>
        </a:defRPr>
      </a:lvl5pPr>
      <a:lvl6pPr marL="1788967" algn="l" defTabSz="715587" rtl="0" eaLnBrk="1" latinLnBrk="0" hangingPunct="1">
        <a:defRPr sz="1400" kern="1200">
          <a:solidFill>
            <a:schemeClr val="tx1"/>
          </a:solidFill>
          <a:latin typeface="+mn-lt"/>
          <a:ea typeface="+mn-ea"/>
          <a:cs typeface="+mn-cs"/>
        </a:defRPr>
      </a:lvl6pPr>
      <a:lvl7pPr marL="2146761" algn="l" defTabSz="715587" rtl="0" eaLnBrk="1" latinLnBrk="0" hangingPunct="1">
        <a:defRPr sz="1400" kern="1200">
          <a:solidFill>
            <a:schemeClr val="tx1"/>
          </a:solidFill>
          <a:latin typeface="+mn-lt"/>
          <a:ea typeface="+mn-ea"/>
          <a:cs typeface="+mn-cs"/>
        </a:defRPr>
      </a:lvl7pPr>
      <a:lvl8pPr marL="2504554" algn="l" defTabSz="715587" rtl="0" eaLnBrk="1" latinLnBrk="0" hangingPunct="1">
        <a:defRPr sz="1400" kern="1200">
          <a:solidFill>
            <a:schemeClr val="tx1"/>
          </a:solidFill>
          <a:latin typeface="+mn-lt"/>
          <a:ea typeface="+mn-ea"/>
          <a:cs typeface="+mn-cs"/>
        </a:defRPr>
      </a:lvl8pPr>
      <a:lvl9pPr marL="2862347" algn="l" defTabSz="715587"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xfrm>
            <a:off x="2036223" y="217057"/>
            <a:ext cx="6815919" cy="413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6624" rIns="73249" bIns="36624" numCol="1" anchor="b" anchorCtr="0" compatLnSpc="1">
            <a:prstTxWarp prst="textNoShape">
              <a:avLst/>
            </a:prstTxWarp>
          </a:bodyPr>
          <a:lstStyle/>
          <a:p>
            <a:pPr lvl="0"/>
            <a:r>
              <a:rPr lang="nl-NL" noProof="0" dirty="0"/>
              <a:t>Klik om het opmaakprofiel te bewerken</a:t>
            </a:r>
          </a:p>
        </p:txBody>
      </p:sp>
      <p:sp>
        <p:nvSpPr>
          <p:cNvPr id="26631" name="Rectangle 7"/>
          <p:cNvSpPr>
            <a:spLocks noGrp="1" noChangeArrowheads="1"/>
          </p:cNvSpPr>
          <p:nvPr>
            <p:ph type="sldNum" sz="quarter" idx="4"/>
          </p:nvPr>
        </p:nvSpPr>
        <p:spPr bwMode="auto">
          <a:xfrm>
            <a:off x="8210053" y="4776339"/>
            <a:ext cx="650235" cy="183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defTabSz="816217">
              <a:defRPr sz="800">
                <a:solidFill>
                  <a:schemeClr val="hlink"/>
                </a:solidFill>
              </a:defRPr>
            </a:lvl1pPr>
          </a:lstStyle>
          <a:p>
            <a:fld id="{64968C61-D2AE-4356-8B19-3BEB45AA5B63}" type="slidenum">
              <a:rPr lang="nl-NL" noProof="0"/>
              <a:pPr/>
              <a:t>‹#›</a:t>
            </a:fld>
            <a:endParaRPr lang="nl-NL" noProof="0" dirty="0"/>
          </a:p>
        </p:txBody>
      </p:sp>
      <p:sp>
        <p:nvSpPr>
          <p:cNvPr id="26643" name="Rectangle 19"/>
          <p:cNvSpPr>
            <a:spLocks noGrp="1" noChangeArrowheads="1"/>
          </p:cNvSpPr>
          <p:nvPr>
            <p:ph type="body" idx="1"/>
          </p:nvPr>
        </p:nvSpPr>
        <p:spPr bwMode="auto">
          <a:xfrm>
            <a:off x="2036223" y="839073"/>
            <a:ext cx="6815919" cy="3660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6624" rIns="0" bIns="36624" numCol="1" anchor="t" anchorCtr="0" compatLnSpc="1">
            <a:prstTxWarp prst="textNoShape">
              <a:avLst/>
            </a:prstTxWarp>
          </a:bodyPr>
          <a:lstStyle/>
          <a:p>
            <a:pPr lvl="0"/>
            <a:r>
              <a:rPr lang="nl-NL" noProof="0" dirty="0"/>
              <a:t>Klik om de opmaakprofielen van de </a:t>
            </a:r>
            <a:r>
              <a:rPr lang="nl-NL" noProof="0" dirty="0" err="1"/>
              <a:t>modeltekst</a:t>
            </a:r>
            <a:r>
              <a:rPr lang="nl-NL" noProof="0" dirty="0"/>
              <a:t>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p:txBody>
      </p:sp>
      <p:pic>
        <p:nvPicPr>
          <p:cNvPr id="2" name="Afbeelding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78000" y="4759200"/>
            <a:ext cx="1132826" cy="262800"/>
          </a:xfrm>
          <a:prstGeom prst="rect">
            <a:avLst/>
          </a:prstGeom>
        </p:spPr>
      </p:pic>
    </p:spTree>
    <p:extLst>
      <p:ext uri="{BB962C8B-B14F-4D97-AF65-F5344CB8AC3E}">
        <p14:creationId xmlns:p14="http://schemas.microsoft.com/office/powerpoint/2010/main" val="605071563"/>
      </p:ext>
    </p:extLst>
  </p:cSld>
  <p:clrMap bg1="dk2" tx1="lt1" bg2="dk1" tx2="lt2" accent1="accent1" accent2="accent2" accent3="accent3" accent4="accent4" accent5="accent5" accent6="accent6" hlink="hlink" folHlink="folHlink"/>
  <p:sldLayoutIdLst>
    <p:sldLayoutId id="2147483662" r:id="rId1"/>
    <p:sldLayoutId id="2147483663" r:id="rId2"/>
  </p:sldLayoutIdLst>
  <p:hf hdr="0" ftr="0" dt="0"/>
  <p:txStyles>
    <p:titleStyle>
      <a:lvl1pPr algn="l" defTabSz="816217" rtl="0" eaLnBrk="1" fontAlgn="base" hangingPunct="1">
        <a:lnSpc>
          <a:spcPts val="1878"/>
        </a:lnSpc>
        <a:spcBef>
          <a:spcPct val="0"/>
        </a:spcBef>
        <a:spcAft>
          <a:spcPct val="0"/>
        </a:spcAft>
        <a:defRPr b="1">
          <a:solidFill>
            <a:schemeClr val="hlink"/>
          </a:solidFill>
          <a:latin typeface="+mj-lt"/>
          <a:ea typeface="+mj-ea"/>
          <a:cs typeface="+mj-cs"/>
        </a:defRPr>
      </a:lvl1pPr>
      <a:lvl2pPr algn="l" defTabSz="816217" rtl="0" eaLnBrk="1" fontAlgn="base" hangingPunct="1">
        <a:lnSpc>
          <a:spcPts val="1878"/>
        </a:lnSpc>
        <a:spcBef>
          <a:spcPct val="0"/>
        </a:spcBef>
        <a:spcAft>
          <a:spcPct val="0"/>
        </a:spcAft>
        <a:defRPr b="1">
          <a:solidFill>
            <a:schemeClr val="hlink"/>
          </a:solidFill>
          <a:latin typeface="Arial" charset="0"/>
          <a:cs typeface="Arial" charset="0"/>
        </a:defRPr>
      </a:lvl2pPr>
      <a:lvl3pPr algn="l" defTabSz="816217" rtl="0" eaLnBrk="1" fontAlgn="base" hangingPunct="1">
        <a:lnSpc>
          <a:spcPts val="1878"/>
        </a:lnSpc>
        <a:spcBef>
          <a:spcPct val="0"/>
        </a:spcBef>
        <a:spcAft>
          <a:spcPct val="0"/>
        </a:spcAft>
        <a:defRPr b="1">
          <a:solidFill>
            <a:schemeClr val="hlink"/>
          </a:solidFill>
          <a:latin typeface="Arial" charset="0"/>
          <a:cs typeface="Arial" charset="0"/>
        </a:defRPr>
      </a:lvl3pPr>
      <a:lvl4pPr algn="l" defTabSz="816217" rtl="0" eaLnBrk="1" fontAlgn="base" hangingPunct="1">
        <a:lnSpc>
          <a:spcPts val="1878"/>
        </a:lnSpc>
        <a:spcBef>
          <a:spcPct val="0"/>
        </a:spcBef>
        <a:spcAft>
          <a:spcPct val="0"/>
        </a:spcAft>
        <a:defRPr b="1">
          <a:solidFill>
            <a:schemeClr val="hlink"/>
          </a:solidFill>
          <a:latin typeface="Arial" charset="0"/>
          <a:cs typeface="Arial" charset="0"/>
        </a:defRPr>
      </a:lvl4pPr>
      <a:lvl5pPr algn="l" defTabSz="816217" rtl="0" eaLnBrk="1" fontAlgn="base" hangingPunct="1">
        <a:lnSpc>
          <a:spcPts val="1878"/>
        </a:lnSpc>
        <a:spcBef>
          <a:spcPct val="0"/>
        </a:spcBef>
        <a:spcAft>
          <a:spcPct val="0"/>
        </a:spcAft>
        <a:defRPr b="1">
          <a:solidFill>
            <a:schemeClr val="hlink"/>
          </a:solidFill>
          <a:latin typeface="Arial" charset="0"/>
          <a:cs typeface="Arial" charset="0"/>
        </a:defRPr>
      </a:lvl5pPr>
      <a:lvl6pPr marL="357794" algn="l" defTabSz="816217" rtl="0" eaLnBrk="1" fontAlgn="base" hangingPunct="1">
        <a:lnSpc>
          <a:spcPts val="1878"/>
        </a:lnSpc>
        <a:spcBef>
          <a:spcPct val="0"/>
        </a:spcBef>
        <a:spcAft>
          <a:spcPct val="0"/>
        </a:spcAft>
        <a:defRPr b="1">
          <a:solidFill>
            <a:schemeClr val="hlink"/>
          </a:solidFill>
          <a:latin typeface="Arial" charset="0"/>
          <a:cs typeface="Arial" charset="0"/>
        </a:defRPr>
      </a:lvl6pPr>
      <a:lvl7pPr marL="715587" algn="l" defTabSz="816217" rtl="0" eaLnBrk="1" fontAlgn="base" hangingPunct="1">
        <a:lnSpc>
          <a:spcPts val="1878"/>
        </a:lnSpc>
        <a:spcBef>
          <a:spcPct val="0"/>
        </a:spcBef>
        <a:spcAft>
          <a:spcPct val="0"/>
        </a:spcAft>
        <a:defRPr b="1">
          <a:solidFill>
            <a:schemeClr val="hlink"/>
          </a:solidFill>
          <a:latin typeface="Arial" charset="0"/>
          <a:cs typeface="Arial" charset="0"/>
        </a:defRPr>
      </a:lvl7pPr>
      <a:lvl8pPr marL="1073380" algn="l" defTabSz="816217" rtl="0" eaLnBrk="1" fontAlgn="base" hangingPunct="1">
        <a:lnSpc>
          <a:spcPts val="1878"/>
        </a:lnSpc>
        <a:spcBef>
          <a:spcPct val="0"/>
        </a:spcBef>
        <a:spcAft>
          <a:spcPct val="0"/>
        </a:spcAft>
        <a:defRPr b="1">
          <a:solidFill>
            <a:schemeClr val="hlink"/>
          </a:solidFill>
          <a:latin typeface="Arial" charset="0"/>
          <a:cs typeface="Arial" charset="0"/>
        </a:defRPr>
      </a:lvl8pPr>
      <a:lvl9pPr marL="1431174" algn="l" defTabSz="816217" rtl="0" eaLnBrk="1" fontAlgn="base" hangingPunct="1">
        <a:lnSpc>
          <a:spcPts val="1878"/>
        </a:lnSpc>
        <a:spcBef>
          <a:spcPct val="0"/>
        </a:spcBef>
        <a:spcAft>
          <a:spcPct val="0"/>
        </a:spcAft>
        <a:defRPr b="1">
          <a:solidFill>
            <a:schemeClr val="hlink"/>
          </a:solidFill>
          <a:latin typeface="Arial" charset="0"/>
          <a:cs typeface="Arial" charset="0"/>
        </a:defRPr>
      </a:lvl9pPr>
    </p:titleStyle>
    <p:bodyStyle>
      <a:lvl1pPr algn="l" defTabSz="796339" rtl="0" eaLnBrk="1" fontAlgn="base" hangingPunct="1">
        <a:spcBef>
          <a:spcPct val="0"/>
        </a:spcBef>
        <a:spcAft>
          <a:spcPct val="40000"/>
        </a:spcAft>
        <a:buClr>
          <a:schemeClr val="hlink"/>
        </a:buClr>
        <a:buFont typeface="Wingdings 3" pitchFamily="18" charset="2"/>
        <a:defRPr sz="800" b="1">
          <a:solidFill>
            <a:schemeClr val="bg1"/>
          </a:solidFill>
          <a:latin typeface="+mn-lt"/>
          <a:ea typeface="+mn-ea"/>
          <a:cs typeface="+mn-cs"/>
        </a:defRPr>
      </a:lvl1pPr>
      <a:lvl2pPr marL="1243" algn="l" defTabSz="796339" rtl="0" eaLnBrk="1" fontAlgn="base" hangingPunct="1">
        <a:spcBef>
          <a:spcPct val="0"/>
        </a:spcBef>
        <a:spcAft>
          <a:spcPct val="40000"/>
        </a:spcAft>
        <a:buClr>
          <a:schemeClr val="hlink"/>
        </a:buClr>
        <a:buFont typeface="Wingdings 3" pitchFamily="18" charset="2"/>
        <a:defRPr sz="800">
          <a:solidFill>
            <a:schemeClr val="hlink"/>
          </a:solidFill>
          <a:latin typeface="+mn-lt"/>
          <a:cs typeface="+mn-cs"/>
        </a:defRPr>
      </a:lvl2pPr>
      <a:lvl3pPr marL="208713" indent="-206228" algn="l" defTabSz="796339" rtl="0" eaLnBrk="1" fontAlgn="base" hangingPunct="1">
        <a:spcBef>
          <a:spcPct val="0"/>
        </a:spcBef>
        <a:spcAft>
          <a:spcPct val="40000"/>
        </a:spcAft>
        <a:buClr>
          <a:schemeClr val="hlink"/>
        </a:buClr>
        <a:buFont typeface="Wingdings 3" pitchFamily="18" charset="2"/>
        <a:buChar char="}"/>
        <a:defRPr sz="800">
          <a:solidFill>
            <a:schemeClr val="hlink"/>
          </a:solidFill>
          <a:latin typeface="+mn-lt"/>
          <a:cs typeface="+mn-cs"/>
        </a:defRPr>
      </a:lvl3pPr>
      <a:lvl4pPr marL="426122" indent="-216166" algn="l" defTabSz="796339" rtl="0" eaLnBrk="1" fontAlgn="base" hangingPunct="1">
        <a:spcBef>
          <a:spcPct val="0"/>
        </a:spcBef>
        <a:spcAft>
          <a:spcPct val="40000"/>
        </a:spcAft>
        <a:buClr>
          <a:schemeClr val="hlink"/>
        </a:buClr>
        <a:buFont typeface="Arial" charset="0"/>
        <a:buChar char="−"/>
        <a:defRPr sz="800">
          <a:solidFill>
            <a:schemeClr val="hlink"/>
          </a:solidFill>
          <a:latin typeface="+mn-lt"/>
          <a:cs typeface="+mn-cs"/>
        </a:defRPr>
      </a:lvl4pPr>
      <a:lvl5pPr marL="633593" indent="-206228" algn="l" defTabSz="796339" rtl="0" eaLnBrk="1" fontAlgn="base" hangingPunct="1">
        <a:spcBef>
          <a:spcPct val="0"/>
        </a:spcBef>
        <a:spcAft>
          <a:spcPct val="40000"/>
        </a:spcAft>
        <a:buClr>
          <a:schemeClr val="hlink"/>
        </a:buClr>
        <a:buFont typeface="Arial" charset="0"/>
        <a:buChar char="−"/>
        <a:defRPr sz="800">
          <a:solidFill>
            <a:schemeClr val="hlink"/>
          </a:solidFill>
          <a:latin typeface="+mn-lt"/>
          <a:cs typeface="+mn-cs"/>
        </a:defRPr>
      </a:lvl5pPr>
      <a:lvl6pPr marL="991386" indent="-206228" algn="l" defTabSz="796339" rtl="0" eaLnBrk="1" fontAlgn="base" hangingPunct="1">
        <a:spcBef>
          <a:spcPct val="0"/>
        </a:spcBef>
        <a:spcAft>
          <a:spcPct val="40000"/>
        </a:spcAft>
        <a:buClr>
          <a:schemeClr val="hlink"/>
        </a:buClr>
        <a:buFont typeface="Arial" charset="0"/>
        <a:buChar char="−"/>
        <a:defRPr sz="800">
          <a:solidFill>
            <a:schemeClr val="hlink"/>
          </a:solidFill>
          <a:latin typeface="+mn-lt"/>
          <a:cs typeface="+mn-cs"/>
        </a:defRPr>
      </a:lvl6pPr>
      <a:lvl7pPr marL="1349179" indent="-206228" algn="l" defTabSz="796339" rtl="0" eaLnBrk="1" fontAlgn="base" hangingPunct="1">
        <a:spcBef>
          <a:spcPct val="0"/>
        </a:spcBef>
        <a:spcAft>
          <a:spcPct val="40000"/>
        </a:spcAft>
        <a:buClr>
          <a:schemeClr val="hlink"/>
        </a:buClr>
        <a:buFont typeface="Arial" charset="0"/>
        <a:buChar char="−"/>
        <a:defRPr sz="800">
          <a:solidFill>
            <a:schemeClr val="hlink"/>
          </a:solidFill>
          <a:latin typeface="+mn-lt"/>
          <a:cs typeface="+mn-cs"/>
        </a:defRPr>
      </a:lvl7pPr>
      <a:lvl8pPr marL="1706973" indent="-206228" algn="l" defTabSz="796339" rtl="0" eaLnBrk="1" fontAlgn="base" hangingPunct="1">
        <a:spcBef>
          <a:spcPct val="0"/>
        </a:spcBef>
        <a:spcAft>
          <a:spcPct val="40000"/>
        </a:spcAft>
        <a:buClr>
          <a:schemeClr val="hlink"/>
        </a:buClr>
        <a:buFont typeface="Arial" charset="0"/>
        <a:buChar char="−"/>
        <a:defRPr sz="800">
          <a:solidFill>
            <a:schemeClr val="hlink"/>
          </a:solidFill>
          <a:latin typeface="+mn-lt"/>
          <a:cs typeface="+mn-cs"/>
        </a:defRPr>
      </a:lvl8pPr>
      <a:lvl9pPr marL="2064766" indent="-206228" algn="l" defTabSz="796339" rtl="0" eaLnBrk="1" fontAlgn="base" hangingPunct="1">
        <a:spcBef>
          <a:spcPct val="0"/>
        </a:spcBef>
        <a:spcAft>
          <a:spcPct val="40000"/>
        </a:spcAft>
        <a:buClr>
          <a:schemeClr val="hlink"/>
        </a:buClr>
        <a:buFont typeface="Arial" charset="0"/>
        <a:buChar char="−"/>
        <a:defRPr sz="800">
          <a:solidFill>
            <a:schemeClr val="hlink"/>
          </a:solidFill>
          <a:latin typeface="+mn-lt"/>
          <a:cs typeface="+mn-cs"/>
        </a:defRPr>
      </a:lvl9pPr>
    </p:bodyStyle>
    <p:otherStyle>
      <a:defPPr>
        <a:defRPr lang="nl-NL"/>
      </a:defPPr>
      <a:lvl1pPr marL="0" algn="l" defTabSz="715587" rtl="0" eaLnBrk="1" latinLnBrk="0" hangingPunct="1">
        <a:defRPr sz="1400" kern="1200">
          <a:solidFill>
            <a:schemeClr val="tx1"/>
          </a:solidFill>
          <a:latin typeface="+mn-lt"/>
          <a:ea typeface="+mn-ea"/>
          <a:cs typeface="+mn-cs"/>
        </a:defRPr>
      </a:lvl1pPr>
      <a:lvl2pPr marL="357794" algn="l" defTabSz="715587" rtl="0" eaLnBrk="1" latinLnBrk="0" hangingPunct="1">
        <a:defRPr sz="1400" kern="1200">
          <a:solidFill>
            <a:schemeClr val="tx1"/>
          </a:solidFill>
          <a:latin typeface="+mn-lt"/>
          <a:ea typeface="+mn-ea"/>
          <a:cs typeface="+mn-cs"/>
        </a:defRPr>
      </a:lvl2pPr>
      <a:lvl3pPr marL="715587" algn="l" defTabSz="715587" rtl="0" eaLnBrk="1" latinLnBrk="0" hangingPunct="1">
        <a:defRPr sz="1400" kern="1200">
          <a:solidFill>
            <a:schemeClr val="tx1"/>
          </a:solidFill>
          <a:latin typeface="+mn-lt"/>
          <a:ea typeface="+mn-ea"/>
          <a:cs typeface="+mn-cs"/>
        </a:defRPr>
      </a:lvl3pPr>
      <a:lvl4pPr marL="1073380" algn="l" defTabSz="715587" rtl="0" eaLnBrk="1" latinLnBrk="0" hangingPunct="1">
        <a:defRPr sz="1400" kern="1200">
          <a:solidFill>
            <a:schemeClr val="tx1"/>
          </a:solidFill>
          <a:latin typeface="+mn-lt"/>
          <a:ea typeface="+mn-ea"/>
          <a:cs typeface="+mn-cs"/>
        </a:defRPr>
      </a:lvl4pPr>
      <a:lvl5pPr marL="1431174" algn="l" defTabSz="715587" rtl="0" eaLnBrk="1" latinLnBrk="0" hangingPunct="1">
        <a:defRPr sz="1400" kern="1200">
          <a:solidFill>
            <a:schemeClr val="tx1"/>
          </a:solidFill>
          <a:latin typeface="+mn-lt"/>
          <a:ea typeface="+mn-ea"/>
          <a:cs typeface="+mn-cs"/>
        </a:defRPr>
      </a:lvl5pPr>
      <a:lvl6pPr marL="1788967" algn="l" defTabSz="715587" rtl="0" eaLnBrk="1" latinLnBrk="0" hangingPunct="1">
        <a:defRPr sz="1400" kern="1200">
          <a:solidFill>
            <a:schemeClr val="tx1"/>
          </a:solidFill>
          <a:latin typeface="+mn-lt"/>
          <a:ea typeface="+mn-ea"/>
          <a:cs typeface="+mn-cs"/>
        </a:defRPr>
      </a:lvl6pPr>
      <a:lvl7pPr marL="2146761" algn="l" defTabSz="715587" rtl="0" eaLnBrk="1" latinLnBrk="0" hangingPunct="1">
        <a:defRPr sz="1400" kern="1200">
          <a:solidFill>
            <a:schemeClr val="tx1"/>
          </a:solidFill>
          <a:latin typeface="+mn-lt"/>
          <a:ea typeface="+mn-ea"/>
          <a:cs typeface="+mn-cs"/>
        </a:defRPr>
      </a:lvl7pPr>
      <a:lvl8pPr marL="2504554" algn="l" defTabSz="715587" rtl="0" eaLnBrk="1" latinLnBrk="0" hangingPunct="1">
        <a:defRPr sz="1400" kern="1200">
          <a:solidFill>
            <a:schemeClr val="tx1"/>
          </a:solidFill>
          <a:latin typeface="+mn-lt"/>
          <a:ea typeface="+mn-ea"/>
          <a:cs typeface="+mn-cs"/>
        </a:defRPr>
      </a:lvl8pPr>
      <a:lvl9pPr marL="2862347" algn="l" defTabSz="715587"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xfrm>
            <a:off x="2036223" y="217057"/>
            <a:ext cx="6815919" cy="413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6624" rIns="73249" bIns="36624" numCol="1" anchor="b" anchorCtr="0" compatLnSpc="1">
            <a:prstTxWarp prst="textNoShape">
              <a:avLst/>
            </a:prstTxWarp>
          </a:bodyPr>
          <a:lstStyle/>
          <a:p>
            <a:pPr lvl="0"/>
            <a:r>
              <a:rPr lang="nl-NL" noProof="0" dirty="0"/>
              <a:t>Klik om het opmaakprofiel te bewerken</a:t>
            </a:r>
          </a:p>
        </p:txBody>
      </p:sp>
      <p:sp>
        <p:nvSpPr>
          <p:cNvPr id="26631" name="Rectangle 7"/>
          <p:cNvSpPr>
            <a:spLocks noGrp="1" noChangeArrowheads="1"/>
          </p:cNvSpPr>
          <p:nvPr>
            <p:ph type="sldNum" sz="quarter" idx="4"/>
          </p:nvPr>
        </p:nvSpPr>
        <p:spPr bwMode="auto">
          <a:xfrm>
            <a:off x="8210053" y="4776339"/>
            <a:ext cx="650235" cy="183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defTabSz="816217">
              <a:defRPr sz="800">
                <a:solidFill>
                  <a:schemeClr val="hlink"/>
                </a:solidFill>
              </a:defRPr>
            </a:lvl1pPr>
          </a:lstStyle>
          <a:p>
            <a:fld id="{64968C61-D2AE-4356-8B19-3BEB45AA5B63}" type="slidenum">
              <a:rPr lang="nl-NL" noProof="0"/>
              <a:pPr/>
              <a:t>‹#›</a:t>
            </a:fld>
            <a:endParaRPr lang="nl-NL" noProof="0" dirty="0"/>
          </a:p>
        </p:txBody>
      </p:sp>
      <p:sp>
        <p:nvSpPr>
          <p:cNvPr id="26643" name="Rectangle 19"/>
          <p:cNvSpPr>
            <a:spLocks noGrp="1" noChangeArrowheads="1"/>
          </p:cNvSpPr>
          <p:nvPr>
            <p:ph type="body" idx="1"/>
          </p:nvPr>
        </p:nvSpPr>
        <p:spPr bwMode="auto">
          <a:xfrm>
            <a:off x="2036223" y="839073"/>
            <a:ext cx="6815919" cy="3660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6624" rIns="0" bIns="36624" numCol="1" anchor="t" anchorCtr="0" compatLnSpc="1">
            <a:prstTxWarp prst="textNoShape">
              <a:avLst/>
            </a:prstTxWarp>
          </a:bodyPr>
          <a:lstStyle/>
          <a:p>
            <a:pPr lvl="0"/>
            <a:r>
              <a:rPr lang="nl-NL" noProof="0" dirty="0"/>
              <a:t>Klik om de opmaakprofielen van de </a:t>
            </a:r>
            <a:r>
              <a:rPr lang="nl-NL" noProof="0" dirty="0" err="1"/>
              <a:t>modeltekst</a:t>
            </a:r>
            <a:r>
              <a:rPr lang="nl-NL" noProof="0" dirty="0"/>
              <a:t>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p:txBody>
      </p:sp>
      <p:pic>
        <p:nvPicPr>
          <p:cNvPr id="3" name="Afbeelding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78000" y="4759200"/>
            <a:ext cx="1668507" cy="262800"/>
          </a:xfrm>
          <a:prstGeom prst="rect">
            <a:avLst/>
          </a:prstGeom>
        </p:spPr>
      </p:pic>
    </p:spTree>
    <p:extLst>
      <p:ext uri="{BB962C8B-B14F-4D97-AF65-F5344CB8AC3E}">
        <p14:creationId xmlns:p14="http://schemas.microsoft.com/office/powerpoint/2010/main" val="1415038600"/>
      </p:ext>
    </p:extLst>
  </p:cSld>
  <p:clrMap bg1="dk2" tx1="lt1" bg2="dk1" tx2="lt2" accent1="accent1" accent2="accent2" accent3="accent3" accent4="accent4" accent5="accent5" accent6="accent6" hlink="hlink" folHlink="folHlink"/>
  <p:sldLayoutIdLst>
    <p:sldLayoutId id="2147483665" r:id="rId1"/>
    <p:sldLayoutId id="2147483666" r:id="rId2"/>
  </p:sldLayoutIdLst>
  <p:hf hdr="0" ftr="0" dt="0"/>
  <p:txStyles>
    <p:titleStyle>
      <a:lvl1pPr algn="l" defTabSz="816217" rtl="0" eaLnBrk="1" fontAlgn="base" hangingPunct="1">
        <a:lnSpc>
          <a:spcPts val="1878"/>
        </a:lnSpc>
        <a:spcBef>
          <a:spcPct val="0"/>
        </a:spcBef>
        <a:spcAft>
          <a:spcPct val="0"/>
        </a:spcAft>
        <a:defRPr b="1">
          <a:solidFill>
            <a:schemeClr val="hlink"/>
          </a:solidFill>
          <a:latin typeface="+mj-lt"/>
          <a:ea typeface="+mj-ea"/>
          <a:cs typeface="+mj-cs"/>
        </a:defRPr>
      </a:lvl1pPr>
      <a:lvl2pPr algn="l" defTabSz="816217" rtl="0" eaLnBrk="1" fontAlgn="base" hangingPunct="1">
        <a:lnSpc>
          <a:spcPts val="1878"/>
        </a:lnSpc>
        <a:spcBef>
          <a:spcPct val="0"/>
        </a:spcBef>
        <a:spcAft>
          <a:spcPct val="0"/>
        </a:spcAft>
        <a:defRPr b="1">
          <a:solidFill>
            <a:schemeClr val="hlink"/>
          </a:solidFill>
          <a:latin typeface="Arial" charset="0"/>
          <a:cs typeface="Arial" charset="0"/>
        </a:defRPr>
      </a:lvl2pPr>
      <a:lvl3pPr algn="l" defTabSz="816217" rtl="0" eaLnBrk="1" fontAlgn="base" hangingPunct="1">
        <a:lnSpc>
          <a:spcPts val="1878"/>
        </a:lnSpc>
        <a:spcBef>
          <a:spcPct val="0"/>
        </a:spcBef>
        <a:spcAft>
          <a:spcPct val="0"/>
        </a:spcAft>
        <a:defRPr b="1">
          <a:solidFill>
            <a:schemeClr val="hlink"/>
          </a:solidFill>
          <a:latin typeface="Arial" charset="0"/>
          <a:cs typeface="Arial" charset="0"/>
        </a:defRPr>
      </a:lvl3pPr>
      <a:lvl4pPr algn="l" defTabSz="816217" rtl="0" eaLnBrk="1" fontAlgn="base" hangingPunct="1">
        <a:lnSpc>
          <a:spcPts val="1878"/>
        </a:lnSpc>
        <a:spcBef>
          <a:spcPct val="0"/>
        </a:spcBef>
        <a:spcAft>
          <a:spcPct val="0"/>
        </a:spcAft>
        <a:defRPr b="1">
          <a:solidFill>
            <a:schemeClr val="hlink"/>
          </a:solidFill>
          <a:latin typeface="Arial" charset="0"/>
          <a:cs typeface="Arial" charset="0"/>
        </a:defRPr>
      </a:lvl4pPr>
      <a:lvl5pPr algn="l" defTabSz="816217" rtl="0" eaLnBrk="1" fontAlgn="base" hangingPunct="1">
        <a:lnSpc>
          <a:spcPts val="1878"/>
        </a:lnSpc>
        <a:spcBef>
          <a:spcPct val="0"/>
        </a:spcBef>
        <a:spcAft>
          <a:spcPct val="0"/>
        </a:spcAft>
        <a:defRPr b="1">
          <a:solidFill>
            <a:schemeClr val="hlink"/>
          </a:solidFill>
          <a:latin typeface="Arial" charset="0"/>
          <a:cs typeface="Arial" charset="0"/>
        </a:defRPr>
      </a:lvl5pPr>
      <a:lvl6pPr marL="357794" algn="l" defTabSz="816217" rtl="0" eaLnBrk="1" fontAlgn="base" hangingPunct="1">
        <a:lnSpc>
          <a:spcPts val="1878"/>
        </a:lnSpc>
        <a:spcBef>
          <a:spcPct val="0"/>
        </a:spcBef>
        <a:spcAft>
          <a:spcPct val="0"/>
        </a:spcAft>
        <a:defRPr b="1">
          <a:solidFill>
            <a:schemeClr val="hlink"/>
          </a:solidFill>
          <a:latin typeface="Arial" charset="0"/>
          <a:cs typeface="Arial" charset="0"/>
        </a:defRPr>
      </a:lvl6pPr>
      <a:lvl7pPr marL="715587" algn="l" defTabSz="816217" rtl="0" eaLnBrk="1" fontAlgn="base" hangingPunct="1">
        <a:lnSpc>
          <a:spcPts val="1878"/>
        </a:lnSpc>
        <a:spcBef>
          <a:spcPct val="0"/>
        </a:spcBef>
        <a:spcAft>
          <a:spcPct val="0"/>
        </a:spcAft>
        <a:defRPr b="1">
          <a:solidFill>
            <a:schemeClr val="hlink"/>
          </a:solidFill>
          <a:latin typeface="Arial" charset="0"/>
          <a:cs typeface="Arial" charset="0"/>
        </a:defRPr>
      </a:lvl7pPr>
      <a:lvl8pPr marL="1073380" algn="l" defTabSz="816217" rtl="0" eaLnBrk="1" fontAlgn="base" hangingPunct="1">
        <a:lnSpc>
          <a:spcPts val="1878"/>
        </a:lnSpc>
        <a:spcBef>
          <a:spcPct val="0"/>
        </a:spcBef>
        <a:spcAft>
          <a:spcPct val="0"/>
        </a:spcAft>
        <a:defRPr b="1">
          <a:solidFill>
            <a:schemeClr val="hlink"/>
          </a:solidFill>
          <a:latin typeface="Arial" charset="0"/>
          <a:cs typeface="Arial" charset="0"/>
        </a:defRPr>
      </a:lvl8pPr>
      <a:lvl9pPr marL="1431174" algn="l" defTabSz="816217" rtl="0" eaLnBrk="1" fontAlgn="base" hangingPunct="1">
        <a:lnSpc>
          <a:spcPts val="1878"/>
        </a:lnSpc>
        <a:spcBef>
          <a:spcPct val="0"/>
        </a:spcBef>
        <a:spcAft>
          <a:spcPct val="0"/>
        </a:spcAft>
        <a:defRPr b="1">
          <a:solidFill>
            <a:schemeClr val="hlink"/>
          </a:solidFill>
          <a:latin typeface="Arial" charset="0"/>
          <a:cs typeface="Arial" charset="0"/>
        </a:defRPr>
      </a:lvl9pPr>
    </p:titleStyle>
    <p:bodyStyle>
      <a:lvl1pPr algn="l" defTabSz="796339" rtl="0" eaLnBrk="1" fontAlgn="base" hangingPunct="1">
        <a:spcBef>
          <a:spcPct val="0"/>
        </a:spcBef>
        <a:spcAft>
          <a:spcPct val="40000"/>
        </a:spcAft>
        <a:buClr>
          <a:schemeClr val="hlink"/>
        </a:buClr>
        <a:buFont typeface="Wingdings 3" pitchFamily="18" charset="2"/>
        <a:defRPr sz="800" b="1">
          <a:solidFill>
            <a:schemeClr val="bg1"/>
          </a:solidFill>
          <a:latin typeface="+mn-lt"/>
          <a:ea typeface="+mn-ea"/>
          <a:cs typeface="+mn-cs"/>
        </a:defRPr>
      </a:lvl1pPr>
      <a:lvl2pPr marL="1243" algn="l" defTabSz="796339" rtl="0" eaLnBrk="1" fontAlgn="base" hangingPunct="1">
        <a:spcBef>
          <a:spcPct val="0"/>
        </a:spcBef>
        <a:spcAft>
          <a:spcPct val="40000"/>
        </a:spcAft>
        <a:buClr>
          <a:schemeClr val="hlink"/>
        </a:buClr>
        <a:buFont typeface="Wingdings 3" pitchFamily="18" charset="2"/>
        <a:defRPr sz="800">
          <a:solidFill>
            <a:schemeClr val="hlink"/>
          </a:solidFill>
          <a:latin typeface="+mn-lt"/>
          <a:cs typeface="+mn-cs"/>
        </a:defRPr>
      </a:lvl2pPr>
      <a:lvl3pPr marL="208713" indent="-206228" algn="l" defTabSz="796339" rtl="0" eaLnBrk="1" fontAlgn="base" hangingPunct="1">
        <a:spcBef>
          <a:spcPct val="0"/>
        </a:spcBef>
        <a:spcAft>
          <a:spcPct val="40000"/>
        </a:spcAft>
        <a:buClr>
          <a:schemeClr val="hlink"/>
        </a:buClr>
        <a:buFont typeface="Wingdings 3" pitchFamily="18" charset="2"/>
        <a:buChar char="}"/>
        <a:defRPr sz="800">
          <a:solidFill>
            <a:schemeClr val="hlink"/>
          </a:solidFill>
          <a:latin typeface="+mn-lt"/>
          <a:cs typeface="+mn-cs"/>
        </a:defRPr>
      </a:lvl3pPr>
      <a:lvl4pPr marL="426122" indent="-216166" algn="l" defTabSz="796339" rtl="0" eaLnBrk="1" fontAlgn="base" hangingPunct="1">
        <a:spcBef>
          <a:spcPct val="0"/>
        </a:spcBef>
        <a:spcAft>
          <a:spcPct val="40000"/>
        </a:spcAft>
        <a:buClr>
          <a:schemeClr val="hlink"/>
        </a:buClr>
        <a:buFont typeface="Arial" charset="0"/>
        <a:buChar char="−"/>
        <a:defRPr sz="800">
          <a:solidFill>
            <a:schemeClr val="hlink"/>
          </a:solidFill>
          <a:latin typeface="+mn-lt"/>
          <a:cs typeface="+mn-cs"/>
        </a:defRPr>
      </a:lvl4pPr>
      <a:lvl5pPr marL="633593" indent="-206228" algn="l" defTabSz="796339" rtl="0" eaLnBrk="1" fontAlgn="base" hangingPunct="1">
        <a:spcBef>
          <a:spcPct val="0"/>
        </a:spcBef>
        <a:spcAft>
          <a:spcPct val="40000"/>
        </a:spcAft>
        <a:buClr>
          <a:schemeClr val="hlink"/>
        </a:buClr>
        <a:buFont typeface="Arial" charset="0"/>
        <a:buChar char="−"/>
        <a:defRPr sz="800">
          <a:solidFill>
            <a:schemeClr val="hlink"/>
          </a:solidFill>
          <a:latin typeface="+mn-lt"/>
          <a:cs typeface="+mn-cs"/>
        </a:defRPr>
      </a:lvl5pPr>
      <a:lvl6pPr marL="991386" indent="-206228" algn="l" defTabSz="796339" rtl="0" eaLnBrk="1" fontAlgn="base" hangingPunct="1">
        <a:spcBef>
          <a:spcPct val="0"/>
        </a:spcBef>
        <a:spcAft>
          <a:spcPct val="40000"/>
        </a:spcAft>
        <a:buClr>
          <a:schemeClr val="hlink"/>
        </a:buClr>
        <a:buFont typeface="Arial" charset="0"/>
        <a:buChar char="−"/>
        <a:defRPr sz="800">
          <a:solidFill>
            <a:schemeClr val="hlink"/>
          </a:solidFill>
          <a:latin typeface="+mn-lt"/>
          <a:cs typeface="+mn-cs"/>
        </a:defRPr>
      </a:lvl6pPr>
      <a:lvl7pPr marL="1349179" indent="-206228" algn="l" defTabSz="796339" rtl="0" eaLnBrk="1" fontAlgn="base" hangingPunct="1">
        <a:spcBef>
          <a:spcPct val="0"/>
        </a:spcBef>
        <a:spcAft>
          <a:spcPct val="40000"/>
        </a:spcAft>
        <a:buClr>
          <a:schemeClr val="hlink"/>
        </a:buClr>
        <a:buFont typeface="Arial" charset="0"/>
        <a:buChar char="−"/>
        <a:defRPr sz="800">
          <a:solidFill>
            <a:schemeClr val="hlink"/>
          </a:solidFill>
          <a:latin typeface="+mn-lt"/>
          <a:cs typeface="+mn-cs"/>
        </a:defRPr>
      </a:lvl7pPr>
      <a:lvl8pPr marL="1706973" indent="-206228" algn="l" defTabSz="796339" rtl="0" eaLnBrk="1" fontAlgn="base" hangingPunct="1">
        <a:spcBef>
          <a:spcPct val="0"/>
        </a:spcBef>
        <a:spcAft>
          <a:spcPct val="40000"/>
        </a:spcAft>
        <a:buClr>
          <a:schemeClr val="hlink"/>
        </a:buClr>
        <a:buFont typeface="Arial" charset="0"/>
        <a:buChar char="−"/>
        <a:defRPr sz="800">
          <a:solidFill>
            <a:schemeClr val="hlink"/>
          </a:solidFill>
          <a:latin typeface="+mn-lt"/>
          <a:cs typeface="+mn-cs"/>
        </a:defRPr>
      </a:lvl8pPr>
      <a:lvl9pPr marL="2064766" indent="-206228" algn="l" defTabSz="796339" rtl="0" eaLnBrk="1" fontAlgn="base" hangingPunct="1">
        <a:spcBef>
          <a:spcPct val="0"/>
        </a:spcBef>
        <a:spcAft>
          <a:spcPct val="40000"/>
        </a:spcAft>
        <a:buClr>
          <a:schemeClr val="hlink"/>
        </a:buClr>
        <a:buFont typeface="Arial" charset="0"/>
        <a:buChar char="−"/>
        <a:defRPr sz="800">
          <a:solidFill>
            <a:schemeClr val="hlink"/>
          </a:solidFill>
          <a:latin typeface="+mn-lt"/>
          <a:cs typeface="+mn-cs"/>
        </a:defRPr>
      </a:lvl9pPr>
    </p:bodyStyle>
    <p:otherStyle>
      <a:defPPr>
        <a:defRPr lang="nl-NL"/>
      </a:defPPr>
      <a:lvl1pPr marL="0" algn="l" defTabSz="715587" rtl="0" eaLnBrk="1" latinLnBrk="0" hangingPunct="1">
        <a:defRPr sz="1400" kern="1200">
          <a:solidFill>
            <a:schemeClr val="tx1"/>
          </a:solidFill>
          <a:latin typeface="+mn-lt"/>
          <a:ea typeface="+mn-ea"/>
          <a:cs typeface="+mn-cs"/>
        </a:defRPr>
      </a:lvl1pPr>
      <a:lvl2pPr marL="357794" algn="l" defTabSz="715587" rtl="0" eaLnBrk="1" latinLnBrk="0" hangingPunct="1">
        <a:defRPr sz="1400" kern="1200">
          <a:solidFill>
            <a:schemeClr val="tx1"/>
          </a:solidFill>
          <a:latin typeface="+mn-lt"/>
          <a:ea typeface="+mn-ea"/>
          <a:cs typeface="+mn-cs"/>
        </a:defRPr>
      </a:lvl2pPr>
      <a:lvl3pPr marL="715587" algn="l" defTabSz="715587" rtl="0" eaLnBrk="1" latinLnBrk="0" hangingPunct="1">
        <a:defRPr sz="1400" kern="1200">
          <a:solidFill>
            <a:schemeClr val="tx1"/>
          </a:solidFill>
          <a:latin typeface="+mn-lt"/>
          <a:ea typeface="+mn-ea"/>
          <a:cs typeface="+mn-cs"/>
        </a:defRPr>
      </a:lvl3pPr>
      <a:lvl4pPr marL="1073380" algn="l" defTabSz="715587" rtl="0" eaLnBrk="1" latinLnBrk="0" hangingPunct="1">
        <a:defRPr sz="1400" kern="1200">
          <a:solidFill>
            <a:schemeClr val="tx1"/>
          </a:solidFill>
          <a:latin typeface="+mn-lt"/>
          <a:ea typeface="+mn-ea"/>
          <a:cs typeface="+mn-cs"/>
        </a:defRPr>
      </a:lvl4pPr>
      <a:lvl5pPr marL="1431174" algn="l" defTabSz="715587" rtl="0" eaLnBrk="1" latinLnBrk="0" hangingPunct="1">
        <a:defRPr sz="1400" kern="1200">
          <a:solidFill>
            <a:schemeClr val="tx1"/>
          </a:solidFill>
          <a:latin typeface="+mn-lt"/>
          <a:ea typeface="+mn-ea"/>
          <a:cs typeface="+mn-cs"/>
        </a:defRPr>
      </a:lvl5pPr>
      <a:lvl6pPr marL="1788967" algn="l" defTabSz="715587" rtl="0" eaLnBrk="1" latinLnBrk="0" hangingPunct="1">
        <a:defRPr sz="1400" kern="1200">
          <a:solidFill>
            <a:schemeClr val="tx1"/>
          </a:solidFill>
          <a:latin typeface="+mn-lt"/>
          <a:ea typeface="+mn-ea"/>
          <a:cs typeface="+mn-cs"/>
        </a:defRPr>
      </a:lvl6pPr>
      <a:lvl7pPr marL="2146761" algn="l" defTabSz="715587" rtl="0" eaLnBrk="1" latinLnBrk="0" hangingPunct="1">
        <a:defRPr sz="1400" kern="1200">
          <a:solidFill>
            <a:schemeClr val="tx1"/>
          </a:solidFill>
          <a:latin typeface="+mn-lt"/>
          <a:ea typeface="+mn-ea"/>
          <a:cs typeface="+mn-cs"/>
        </a:defRPr>
      </a:lvl7pPr>
      <a:lvl8pPr marL="2504554" algn="l" defTabSz="715587" rtl="0" eaLnBrk="1" latinLnBrk="0" hangingPunct="1">
        <a:defRPr sz="1400" kern="1200">
          <a:solidFill>
            <a:schemeClr val="tx1"/>
          </a:solidFill>
          <a:latin typeface="+mn-lt"/>
          <a:ea typeface="+mn-ea"/>
          <a:cs typeface="+mn-cs"/>
        </a:defRPr>
      </a:lvl8pPr>
      <a:lvl9pPr marL="2862347" algn="l" defTabSz="715587" rtl="0" eaLnBrk="1" latinLnBrk="0" hangingPunct="1">
        <a:defRPr sz="1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xfrm>
            <a:off x="2036223" y="217057"/>
            <a:ext cx="6815919" cy="413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6624" rIns="73249" bIns="36624" numCol="1" anchor="b" anchorCtr="0" compatLnSpc="1">
            <a:prstTxWarp prst="textNoShape">
              <a:avLst/>
            </a:prstTxWarp>
          </a:bodyPr>
          <a:lstStyle/>
          <a:p>
            <a:pPr lvl="0"/>
            <a:r>
              <a:rPr lang="nl-NL" noProof="0" dirty="0"/>
              <a:t>Klik om het opmaakprofiel te bewerken</a:t>
            </a:r>
          </a:p>
        </p:txBody>
      </p:sp>
      <p:sp>
        <p:nvSpPr>
          <p:cNvPr id="26631" name="Rectangle 7"/>
          <p:cNvSpPr>
            <a:spLocks noGrp="1" noChangeArrowheads="1"/>
          </p:cNvSpPr>
          <p:nvPr>
            <p:ph type="sldNum" sz="quarter" idx="4"/>
          </p:nvPr>
        </p:nvSpPr>
        <p:spPr bwMode="auto">
          <a:xfrm>
            <a:off x="8210053" y="4776339"/>
            <a:ext cx="650235" cy="183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defTabSz="816217">
              <a:defRPr sz="800">
                <a:solidFill>
                  <a:schemeClr val="hlink"/>
                </a:solidFill>
              </a:defRPr>
            </a:lvl1pPr>
          </a:lstStyle>
          <a:p>
            <a:fld id="{64968C61-D2AE-4356-8B19-3BEB45AA5B63}" type="slidenum">
              <a:rPr lang="nl-NL" noProof="0"/>
              <a:pPr/>
              <a:t>‹#›</a:t>
            </a:fld>
            <a:endParaRPr lang="nl-NL" noProof="0" dirty="0"/>
          </a:p>
        </p:txBody>
      </p:sp>
      <p:sp>
        <p:nvSpPr>
          <p:cNvPr id="26643" name="Rectangle 19"/>
          <p:cNvSpPr>
            <a:spLocks noGrp="1" noChangeArrowheads="1"/>
          </p:cNvSpPr>
          <p:nvPr>
            <p:ph type="body" idx="1"/>
          </p:nvPr>
        </p:nvSpPr>
        <p:spPr bwMode="auto">
          <a:xfrm>
            <a:off x="2036223" y="839073"/>
            <a:ext cx="6815919" cy="3660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6624" rIns="0" bIns="36624" numCol="1" anchor="t" anchorCtr="0" compatLnSpc="1">
            <a:prstTxWarp prst="textNoShape">
              <a:avLst/>
            </a:prstTxWarp>
          </a:bodyPr>
          <a:lstStyle/>
          <a:p>
            <a:pPr lvl="0"/>
            <a:r>
              <a:rPr lang="nl-NL" noProof="0" dirty="0"/>
              <a:t>Klik om de opmaakprofielen van de </a:t>
            </a:r>
            <a:r>
              <a:rPr lang="nl-NL" noProof="0" dirty="0" err="1"/>
              <a:t>modeltekst</a:t>
            </a:r>
            <a:r>
              <a:rPr lang="nl-NL" noProof="0" dirty="0"/>
              <a:t>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p:txBody>
      </p:sp>
      <p:pic>
        <p:nvPicPr>
          <p:cNvPr id="2" name="Afbeelding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78000" y="4759200"/>
            <a:ext cx="2445402" cy="262800"/>
          </a:xfrm>
          <a:prstGeom prst="rect">
            <a:avLst/>
          </a:prstGeom>
        </p:spPr>
      </p:pic>
    </p:spTree>
    <p:extLst>
      <p:ext uri="{BB962C8B-B14F-4D97-AF65-F5344CB8AC3E}">
        <p14:creationId xmlns:p14="http://schemas.microsoft.com/office/powerpoint/2010/main" val="2477835059"/>
      </p:ext>
    </p:extLst>
  </p:cSld>
  <p:clrMap bg1="dk2" tx1="lt1" bg2="dk1" tx2="lt2" accent1="accent1" accent2="accent2" accent3="accent3" accent4="accent4" accent5="accent5" accent6="accent6" hlink="hlink" folHlink="folHlink"/>
  <p:sldLayoutIdLst>
    <p:sldLayoutId id="2147483668" r:id="rId1"/>
    <p:sldLayoutId id="2147483669" r:id="rId2"/>
  </p:sldLayoutIdLst>
  <p:hf hdr="0" ftr="0" dt="0"/>
  <p:txStyles>
    <p:titleStyle>
      <a:lvl1pPr algn="l" defTabSz="816217" rtl="0" eaLnBrk="1" fontAlgn="base" hangingPunct="1">
        <a:lnSpc>
          <a:spcPts val="1878"/>
        </a:lnSpc>
        <a:spcBef>
          <a:spcPct val="0"/>
        </a:spcBef>
        <a:spcAft>
          <a:spcPct val="0"/>
        </a:spcAft>
        <a:defRPr b="1">
          <a:solidFill>
            <a:schemeClr val="hlink"/>
          </a:solidFill>
          <a:latin typeface="+mj-lt"/>
          <a:ea typeface="+mj-ea"/>
          <a:cs typeface="+mj-cs"/>
        </a:defRPr>
      </a:lvl1pPr>
      <a:lvl2pPr algn="l" defTabSz="816217" rtl="0" eaLnBrk="1" fontAlgn="base" hangingPunct="1">
        <a:lnSpc>
          <a:spcPts val="1878"/>
        </a:lnSpc>
        <a:spcBef>
          <a:spcPct val="0"/>
        </a:spcBef>
        <a:spcAft>
          <a:spcPct val="0"/>
        </a:spcAft>
        <a:defRPr b="1">
          <a:solidFill>
            <a:schemeClr val="hlink"/>
          </a:solidFill>
          <a:latin typeface="Arial" charset="0"/>
          <a:cs typeface="Arial" charset="0"/>
        </a:defRPr>
      </a:lvl2pPr>
      <a:lvl3pPr algn="l" defTabSz="816217" rtl="0" eaLnBrk="1" fontAlgn="base" hangingPunct="1">
        <a:lnSpc>
          <a:spcPts val="1878"/>
        </a:lnSpc>
        <a:spcBef>
          <a:spcPct val="0"/>
        </a:spcBef>
        <a:spcAft>
          <a:spcPct val="0"/>
        </a:spcAft>
        <a:defRPr b="1">
          <a:solidFill>
            <a:schemeClr val="hlink"/>
          </a:solidFill>
          <a:latin typeface="Arial" charset="0"/>
          <a:cs typeface="Arial" charset="0"/>
        </a:defRPr>
      </a:lvl3pPr>
      <a:lvl4pPr algn="l" defTabSz="816217" rtl="0" eaLnBrk="1" fontAlgn="base" hangingPunct="1">
        <a:lnSpc>
          <a:spcPts val="1878"/>
        </a:lnSpc>
        <a:spcBef>
          <a:spcPct val="0"/>
        </a:spcBef>
        <a:spcAft>
          <a:spcPct val="0"/>
        </a:spcAft>
        <a:defRPr b="1">
          <a:solidFill>
            <a:schemeClr val="hlink"/>
          </a:solidFill>
          <a:latin typeface="Arial" charset="0"/>
          <a:cs typeface="Arial" charset="0"/>
        </a:defRPr>
      </a:lvl4pPr>
      <a:lvl5pPr algn="l" defTabSz="816217" rtl="0" eaLnBrk="1" fontAlgn="base" hangingPunct="1">
        <a:lnSpc>
          <a:spcPts val="1878"/>
        </a:lnSpc>
        <a:spcBef>
          <a:spcPct val="0"/>
        </a:spcBef>
        <a:spcAft>
          <a:spcPct val="0"/>
        </a:spcAft>
        <a:defRPr b="1">
          <a:solidFill>
            <a:schemeClr val="hlink"/>
          </a:solidFill>
          <a:latin typeface="Arial" charset="0"/>
          <a:cs typeface="Arial" charset="0"/>
        </a:defRPr>
      </a:lvl5pPr>
      <a:lvl6pPr marL="357794" algn="l" defTabSz="816217" rtl="0" eaLnBrk="1" fontAlgn="base" hangingPunct="1">
        <a:lnSpc>
          <a:spcPts val="1878"/>
        </a:lnSpc>
        <a:spcBef>
          <a:spcPct val="0"/>
        </a:spcBef>
        <a:spcAft>
          <a:spcPct val="0"/>
        </a:spcAft>
        <a:defRPr b="1">
          <a:solidFill>
            <a:schemeClr val="hlink"/>
          </a:solidFill>
          <a:latin typeface="Arial" charset="0"/>
          <a:cs typeface="Arial" charset="0"/>
        </a:defRPr>
      </a:lvl6pPr>
      <a:lvl7pPr marL="715587" algn="l" defTabSz="816217" rtl="0" eaLnBrk="1" fontAlgn="base" hangingPunct="1">
        <a:lnSpc>
          <a:spcPts val="1878"/>
        </a:lnSpc>
        <a:spcBef>
          <a:spcPct val="0"/>
        </a:spcBef>
        <a:spcAft>
          <a:spcPct val="0"/>
        </a:spcAft>
        <a:defRPr b="1">
          <a:solidFill>
            <a:schemeClr val="hlink"/>
          </a:solidFill>
          <a:latin typeface="Arial" charset="0"/>
          <a:cs typeface="Arial" charset="0"/>
        </a:defRPr>
      </a:lvl7pPr>
      <a:lvl8pPr marL="1073380" algn="l" defTabSz="816217" rtl="0" eaLnBrk="1" fontAlgn="base" hangingPunct="1">
        <a:lnSpc>
          <a:spcPts val="1878"/>
        </a:lnSpc>
        <a:spcBef>
          <a:spcPct val="0"/>
        </a:spcBef>
        <a:spcAft>
          <a:spcPct val="0"/>
        </a:spcAft>
        <a:defRPr b="1">
          <a:solidFill>
            <a:schemeClr val="hlink"/>
          </a:solidFill>
          <a:latin typeface="Arial" charset="0"/>
          <a:cs typeface="Arial" charset="0"/>
        </a:defRPr>
      </a:lvl8pPr>
      <a:lvl9pPr marL="1431174" algn="l" defTabSz="816217" rtl="0" eaLnBrk="1" fontAlgn="base" hangingPunct="1">
        <a:lnSpc>
          <a:spcPts val="1878"/>
        </a:lnSpc>
        <a:spcBef>
          <a:spcPct val="0"/>
        </a:spcBef>
        <a:spcAft>
          <a:spcPct val="0"/>
        </a:spcAft>
        <a:defRPr b="1">
          <a:solidFill>
            <a:schemeClr val="hlink"/>
          </a:solidFill>
          <a:latin typeface="Arial" charset="0"/>
          <a:cs typeface="Arial" charset="0"/>
        </a:defRPr>
      </a:lvl9pPr>
    </p:titleStyle>
    <p:bodyStyle>
      <a:lvl1pPr algn="l" defTabSz="796339" rtl="0" eaLnBrk="1" fontAlgn="base" hangingPunct="1">
        <a:spcBef>
          <a:spcPct val="0"/>
        </a:spcBef>
        <a:spcAft>
          <a:spcPct val="40000"/>
        </a:spcAft>
        <a:buClr>
          <a:schemeClr val="hlink"/>
        </a:buClr>
        <a:buFont typeface="Wingdings 3" pitchFamily="18" charset="2"/>
        <a:defRPr sz="800" b="1">
          <a:solidFill>
            <a:schemeClr val="bg1"/>
          </a:solidFill>
          <a:latin typeface="+mn-lt"/>
          <a:ea typeface="+mn-ea"/>
          <a:cs typeface="+mn-cs"/>
        </a:defRPr>
      </a:lvl1pPr>
      <a:lvl2pPr marL="1243" algn="l" defTabSz="796339" rtl="0" eaLnBrk="1" fontAlgn="base" hangingPunct="1">
        <a:spcBef>
          <a:spcPct val="0"/>
        </a:spcBef>
        <a:spcAft>
          <a:spcPct val="40000"/>
        </a:spcAft>
        <a:buClr>
          <a:schemeClr val="hlink"/>
        </a:buClr>
        <a:buFont typeface="Wingdings 3" pitchFamily="18" charset="2"/>
        <a:defRPr sz="800">
          <a:solidFill>
            <a:schemeClr val="hlink"/>
          </a:solidFill>
          <a:latin typeface="+mn-lt"/>
          <a:cs typeface="+mn-cs"/>
        </a:defRPr>
      </a:lvl2pPr>
      <a:lvl3pPr marL="208713" indent="-206228" algn="l" defTabSz="796339" rtl="0" eaLnBrk="1" fontAlgn="base" hangingPunct="1">
        <a:spcBef>
          <a:spcPct val="0"/>
        </a:spcBef>
        <a:spcAft>
          <a:spcPct val="40000"/>
        </a:spcAft>
        <a:buClr>
          <a:schemeClr val="hlink"/>
        </a:buClr>
        <a:buFont typeface="Wingdings 3" pitchFamily="18" charset="2"/>
        <a:buChar char="}"/>
        <a:defRPr sz="800">
          <a:solidFill>
            <a:schemeClr val="hlink"/>
          </a:solidFill>
          <a:latin typeface="+mn-lt"/>
          <a:cs typeface="+mn-cs"/>
        </a:defRPr>
      </a:lvl3pPr>
      <a:lvl4pPr marL="426122" indent="-216166" algn="l" defTabSz="796339" rtl="0" eaLnBrk="1" fontAlgn="base" hangingPunct="1">
        <a:spcBef>
          <a:spcPct val="0"/>
        </a:spcBef>
        <a:spcAft>
          <a:spcPct val="40000"/>
        </a:spcAft>
        <a:buClr>
          <a:schemeClr val="hlink"/>
        </a:buClr>
        <a:buFont typeface="Arial" charset="0"/>
        <a:buChar char="−"/>
        <a:defRPr sz="800">
          <a:solidFill>
            <a:schemeClr val="hlink"/>
          </a:solidFill>
          <a:latin typeface="+mn-lt"/>
          <a:cs typeface="+mn-cs"/>
        </a:defRPr>
      </a:lvl4pPr>
      <a:lvl5pPr marL="633593" indent="-206228" algn="l" defTabSz="796339" rtl="0" eaLnBrk="1" fontAlgn="base" hangingPunct="1">
        <a:spcBef>
          <a:spcPct val="0"/>
        </a:spcBef>
        <a:spcAft>
          <a:spcPct val="40000"/>
        </a:spcAft>
        <a:buClr>
          <a:schemeClr val="hlink"/>
        </a:buClr>
        <a:buFont typeface="Arial" charset="0"/>
        <a:buChar char="−"/>
        <a:defRPr sz="800">
          <a:solidFill>
            <a:schemeClr val="hlink"/>
          </a:solidFill>
          <a:latin typeface="+mn-lt"/>
          <a:cs typeface="+mn-cs"/>
        </a:defRPr>
      </a:lvl5pPr>
      <a:lvl6pPr marL="991386" indent="-206228" algn="l" defTabSz="796339" rtl="0" eaLnBrk="1" fontAlgn="base" hangingPunct="1">
        <a:spcBef>
          <a:spcPct val="0"/>
        </a:spcBef>
        <a:spcAft>
          <a:spcPct val="40000"/>
        </a:spcAft>
        <a:buClr>
          <a:schemeClr val="hlink"/>
        </a:buClr>
        <a:buFont typeface="Arial" charset="0"/>
        <a:buChar char="−"/>
        <a:defRPr sz="800">
          <a:solidFill>
            <a:schemeClr val="hlink"/>
          </a:solidFill>
          <a:latin typeface="+mn-lt"/>
          <a:cs typeface="+mn-cs"/>
        </a:defRPr>
      </a:lvl6pPr>
      <a:lvl7pPr marL="1349179" indent="-206228" algn="l" defTabSz="796339" rtl="0" eaLnBrk="1" fontAlgn="base" hangingPunct="1">
        <a:spcBef>
          <a:spcPct val="0"/>
        </a:spcBef>
        <a:spcAft>
          <a:spcPct val="40000"/>
        </a:spcAft>
        <a:buClr>
          <a:schemeClr val="hlink"/>
        </a:buClr>
        <a:buFont typeface="Arial" charset="0"/>
        <a:buChar char="−"/>
        <a:defRPr sz="800">
          <a:solidFill>
            <a:schemeClr val="hlink"/>
          </a:solidFill>
          <a:latin typeface="+mn-lt"/>
          <a:cs typeface="+mn-cs"/>
        </a:defRPr>
      </a:lvl7pPr>
      <a:lvl8pPr marL="1706973" indent="-206228" algn="l" defTabSz="796339" rtl="0" eaLnBrk="1" fontAlgn="base" hangingPunct="1">
        <a:spcBef>
          <a:spcPct val="0"/>
        </a:spcBef>
        <a:spcAft>
          <a:spcPct val="40000"/>
        </a:spcAft>
        <a:buClr>
          <a:schemeClr val="hlink"/>
        </a:buClr>
        <a:buFont typeface="Arial" charset="0"/>
        <a:buChar char="−"/>
        <a:defRPr sz="800">
          <a:solidFill>
            <a:schemeClr val="hlink"/>
          </a:solidFill>
          <a:latin typeface="+mn-lt"/>
          <a:cs typeface="+mn-cs"/>
        </a:defRPr>
      </a:lvl8pPr>
      <a:lvl9pPr marL="2064766" indent="-206228" algn="l" defTabSz="796339" rtl="0" eaLnBrk="1" fontAlgn="base" hangingPunct="1">
        <a:spcBef>
          <a:spcPct val="0"/>
        </a:spcBef>
        <a:spcAft>
          <a:spcPct val="40000"/>
        </a:spcAft>
        <a:buClr>
          <a:schemeClr val="hlink"/>
        </a:buClr>
        <a:buFont typeface="Arial" charset="0"/>
        <a:buChar char="−"/>
        <a:defRPr sz="800">
          <a:solidFill>
            <a:schemeClr val="hlink"/>
          </a:solidFill>
          <a:latin typeface="+mn-lt"/>
          <a:cs typeface="+mn-cs"/>
        </a:defRPr>
      </a:lvl9pPr>
    </p:bodyStyle>
    <p:otherStyle>
      <a:defPPr>
        <a:defRPr lang="nl-NL"/>
      </a:defPPr>
      <a:lvl1pPr marL="0" algn="l" defTabSz="715587" rtl="0" eaLnBrk="1" latinLnBrk="0" hangingPunct="1">
        <a:defRPr sz="1400" kern="1200">
          <a:solidFill>
            <a:schemeClr val="tx1"/>
          </a:solidFill>
          <a:latin typeface="+mn-lt"/>
          <a:ea typeface="+mn-ea"/>
          <a:cs typeface="+mn-cs"/>
        </a:defRPr>
      </a:lvl1pPr>
      <a:lvl2pPr marL="357794" algn="l" defTabSz="715587" rtl="0" eaLnBrk="1" latinLnBrk="0" hangingPunct="1">
        <a:defRPr sz="1400" kern="1200">
          <a:solidFill>
            <a:schemeClr val="tx1"/>
          </a:solidFill>
          <a:latin typeface="+mn-lt"/>
          <a:ea typeface="+mn-ea"/>
          <a:cs typeface="+mn-cs"/>
        </a:defRPr>
      </a:lvl2pPr>
      <a:lvl3pPr marL="715587" algn="l" defTabSz="715587" rtl="0" eaLnBrk="1" latinLnBrk="0" hangingPunct="1">
        <a:defRPr sz="1400" kern="1200">
          <a:solidFill>
            <a:schemeClr val="tx1"/>
          </a:solidFill>
          <a:latin typeface="+mn-lt"/>
          <a:ea typeface="+mn-ea"/>
          <a:cs typeface="+mn-cs"/>
        </a:defRPr>
      </a:lvl3pPr>
      <a:lvl4pPr marL="1073380" algn="l" defTabSz="715587" rtl="0" eaLnBrk="1" latinLnBrk="0" hangingPunct="1">
        <a:defRPr sz="1400" kern="1200">
          <a:solidFill>
            <a:schemeClr val="tx1"/>
          </a:solidFill>
          <a:latin typeface="+mn-lt"/>
          <a:ea typeface="+mn-ea"/>
          <a:cs typeface="+mn-cs"/>
        </a:defRPr>
      </a:lvl4pPr>
      <a:lvl5pPr marL="1431174" algn="l" defTabSz="715587" rtl="0" eaLnBrk="1" latinLnBrk="0" hangingPunct="1">
        <a:defRPr sz="1400" kern="1200">
          <a:solidFill>
            <a:schemeClr val="tx1"/>
          </a:solidFill>
          <a:latin typeface="+mn-lt"/>
          <a:ea typeface="+mn-ea"/>
          <a:cs typeface="+mn-cs"/>
        </a:defRPr>
      </a:lvl5pPr>
      <a:lvl6pPr marL="1788967" algn="l" defTabSz="715587" rtl="0" eaLnBrk="1" latinLnBrk="0" hangingPunct="1">
        <a:defRPr sz="1400" kern="1200">
          <a:solidFill>
            <a:schemeClr val="tx1"/>
          </a:solidFill>
          <a:latin typeface="+mn-lt"/>
          <a:ea typeface="+mn-ea"/>
          <a:cs typeface="+mn-cs"/>
        </a:defRPr>
      </a:lvl6pPr>
      <a:lvl7pPr marL="2146761" algn="l" defTabSz="715587" rtl="0" eaLnBrk="1" latinLnBrk="0" hangingPunct="1">
        <a:defRPr sz="1400" kern="1200">
          <a:solidFill>
            <a:schemeClr val="tx1"/>
          </a:solidFill>
          <a:latin typeface="+mn-lt"/>
          <a:ea typeface="+mn-ea"/>
          <a:cs typeface="+mn-cs"/>
        </a:defRPr>
      </a:lvl7pPr>
      <a:lvl8pPr marL="2504554" algn="l" defTabSz="715587" rtl="0" eaLnBrk="1" latinLnBrk="0" hangingPunct="1">
        <a:defRPr sz="1400" kern="1200">
          <a:solidFill>
            <a:schemeClr val="tx1"/>
          </a:solidFill>
          <a:latin typeface="+mn-lt"/>
          <a:ea typeface="+mn-ea"/>
          <a:cs typeface="+mn-cs"/>
        </a:defRPr>
      </a:lvl8pPr>
      <a:lvl9pPr marL="2862347" algn="l" defTabSz="715587" rtl="0" eaLnBrk="1" latinLnBrk="0" hangingPunct="1">
        <a:defRPr sz="1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xfrm>
            <a:off x="2036223" y="217057"/>
            <a:ext cx="6815919" cy="413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6624" rIns="73249" bIns="36624" numCol="1" anchor="b" anchorCtr="0" compatLnSpc="1">
            <a:prstTxWarp prst="textNoShape">
              <a:avLst/>
            </a:prstTxWarp>
          </a:bodyPr>
          <a:lstStyle/>
          <a:p>
            <a:pPr lvl="0"/>
            <a:r>
              <a:rPr lang="nl-NL" noProof="0" dirty="0"/>
              <a:t>Klik om het opmaakprofiel te bewerken</a:t>
            </a:r>
          </a:p>
        </p:txBody>
      </p:sp>
      <p:sp>
        <p:nvSpPr>
          <p:cNvPr id="26631" name="Rectangle 7"/>
          <p:cNvSpPr>
            <a:spLocks noGrp="1" noChangeArrowheads="1"/>
          </p:cNvSpPr>
          <p:nvPr>
            <p:ph type="sldNum" sz="quarter" idx="4"/>
          </p:nvPr>
        </p:nvSpPr>
        <p:spPr bwMode="auto">
          <a:xfrm>
            <a:off x="8210053" y="4776339"/>
            <a:ext cx="650235" cy="183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defTabSz="816217">
              <a:defRPr sz="800">
                <a:solidFill>
                  <a:schemeClr val="hlink"/>
                </a:solidFill>
              </a:defRPr>
            </a:lvl1pPr>
          </a:lstStyle>
          <a:p>
            <a:fld id="{64968C61-D2AE-4356-8B19-3BEB45AA5B63}" type="slidenum">
              <a:rPr lang="nl-NL" noProof="0"/>
              <a:pPr/>
              <a:t>‹#›</a:t>
            </a:fld>
            <a:endParaRPr lang="nl-NL" noProof="0" dirty="0"/>
          </a:p>
        </p:txBody>
      </p:sp>
      <p:sp>
        <p:nvSpPr>
          <p:cNvPr id="26643" name="Rectangle 19"/>
          <p:cNvSpPr>
            <a:spLocks noGrp="1" noChangeArrowheads="1"/>
          </p:cNvSpPr>
          <p:nvPr>
            <p:ph type="body" idx="1"/>
          </p:nvPr>
        </p:nvSpPr>
        <p:spPr bwMode="auto">
          <a:xfrm>
            <a:off x="2036223" y="839073"/>
            <a:ext cx="6815919" cy="3660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6624" rIns="0" bIns="36624" numCol="1" anchor="t" anchorCtr="0" compatLnSpc="1">
            <a:prstTxWarp prst="textNoShape">
              <a:avLst/>
            </a:prstTxWarp>
          </a:bodyPr>
          <a:lstStyle/>
          <a:p>
            <a:pPr lvl="0"/>
            <a:r>
              <a:rPr lang="nl-NL" noProof="0" dirty="0"/>
              <a:t>Klik om de opmaakprofielen van de </a:t>
            </a:r>
            <a:r>
              <a:rPr lang="nl-NL" noProof="0" dirty="0" err="1"/>
              <a:t>modeltekst</a:t>
            </a:r>
            <a:r>
              <a:rPr lang="nl-NL" noProof="0" dirty="0"/>
              <a:t>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p:txBody>
      </p:sp>
      <p:pic>
        <p:nvPicPr>
          <p:cNvPr id="2" name="Afbeelding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78000" y="4759200"/>
            <a:ext cx="2507226" cy="262800"/>
          </a:xfrm>
          <a:prstGeom prst="rect">
            <a:avLst/>
          </a:prstGeom>
        </p:spPr>
      </p:pic>
    </p:spTree>
    <p:extLst>
      <p:ext uri="{BB962C8B-B14F-4D97-AF65-F5344CB8AC3E}">
        <p14:creationId xmlns:p14="http://schemas.microsoft.com/office/powerpoint/2010/main" val="3057722115"/>
      </p:ext>
    </p:extLst>
  </p:cSld>
  <p:clrMap bg1="dk2" tx1="lt1" bg2="dk1" tx2="lt2" accent1="accent1" accent2="accent2" accent3="accent3" accent4="accent4" accent5="accent5" accent6="accent6" hlink="hlink" folHlink="folHlink"/>
  <p:sldLayoutIdLst>
    <p:sldLayoutId id="2147483671" r:id="rId1"/>
    <p:sldLayoutId id="2147483672" r:id="rId2"/>
  </p:sldLayoutIdLst>
  <p:hf hdr="0" ftr="0" dt="0"/>
  <p:txStyles>
    <p:titleStyle>
      <a:lvl1pPr algn="l" defTabSz="816217" rtl="0" eaLnBrk="1" fontAlgn="base" hangingPunct="1">
        <a:lnSpc>
          <a:spcPts val="1878"/>
        </a:lnSpc>
        <a:spcBef>
          <a:spcPct val="0"/>
        </a:spcBef>
        <a:spcAft>
          <a:spcPct val="0"/>
        </a:spcAft>
        <a:defRPr b="1">
          <a:solidFill>
            <a:schemeClr val="hlink"/>
          </a:solidFill>
          <a:latin typeface="+mj-lt"/>
          <a:ea typeface="+mj-ea"/>
          <a:cs typeface="+mj-cs"/>
        </a:defRPr>
      </a:lvl1pPr>
      <a:lvl2pPr algn="l" defTabSz="816217" rtl="0" eaLnBrk="1" fontAlgn="base" hangingPunct="1">
        <a:lnSpc>
          <a:spcPts val="1878"/>
        </a:lnSpc>
        <a:spcBef>
          <a:spcPct val="0"/>
        </a:spcBef>
        <a:spcAft>
          <a:spcPct val="0"/>
        </a:spcAft>
        <a:defRPr b="1">
          <a:solidFill>
            <a:schemeClr val="hlink"/>
          </a:solidFill>
          <a:latin typeface="Arial" charset="0"/>
          <a:cs typeface="Arial" charset="0"/>
        </a:defRPr>
      </a:lvl2pPr>
      <a:lvl3pPr algn="l" defTabSz="816217" rtl="0" eaLnBrk="1" fontAlgn="base" hangingPunct="1">
        <a:lnSpc>
          <a:spcPts val="1878"/>
        </a:lnSpc>
        <a:spcBef>
          <a:spcPct val="0"/>
        </a:spcBef>
        <a:spcAft>
          <a:spcPct val="0"/>
        </a:spcAft>
        <a:defRPr b="1">
          <a:solidFill>
            <a:schemeClr val="hlink"/>
          </a:solidFill>
          <a:latin typeface="Arial" charset="0"/>
          <a:cs typeface="Arial" charset="0"/>
        </a:defRPr>
      </a:lvl3pPr>
      <a:lvl4pPr algn="l" defTabSz="816217" rtl="0" eaLnBrk="1" fontAlgn="base" hangingPunct="1">
        <a:lnSpc>
          <a:spcPts val="1878"/>
        </a:lnSpc>
        <a:spcBef>
          <a:spcPct val="0"/>
        </a:spcBef>
        <a:spcAft>
          <a:spcPct val="0"/>
        </a:spcAft>
        <a:defRPr b="1">
          <a:solidFill>
            <a:schemeClr val="hlink"/>
          </a:solidFill>
          <a:latin typeface="Arial" charset="0"/>
          <a:cs typeface="Arial" charset="0"/>
        </a:defRPr>
      </a:lvl4pPr>
      <a:lvl5pPr algn="l" defTabSz="816217" rtl="0" eaLnBrk="1" fontAlgn="base" hangingPunct="1">
        <a:lnSpc>
          <a:spcPts val="1878"/>
        </a:lnSpc>
        <a:spcBef>
          <a:spcPct val="0"/>
        </a:spcBef>
        <a:spcAft>
          <a:spcPct val="0"/>
        </a:spcAft>
        <a:defRPr b="1">
          <a:solidFill>
            <a:schemeClr val="hlink"/>
          </a:solidFill>
          <a:latin typeface="Arial" charset="0"/>
          <a:cs typeface="Arial" charset="0"/>
        </a:defRPr>
      </a:lvl5pPr>
      <a:lvl6pPr marL="357794" algn="l" defTabSz="816217" rtl="0" eaLnBrk="1" fontAlgn="base" hangingPunct="1">
        <a:lnSpc>
          <a:spcPts val="1878"/>
        </a:lnSpc>
        <a:spcBef>
          <a:spcPct val="0"/>
        </a:spcBef>
        <a:spcAft>
          <a:spcPct val="0"/>
        </a:spcAft>
        <a:defRPr b="1">
          <a:solidFill>
            <a:schemeClr val="hlink"/>
          </a:solidFill>
          <a:latin typeface="Arial" charset="0"/>
          <a:cs typeface="Arial" charset="0"/>
        </a:defRPr>
      </a:lvl6pPr>
      <a:lvl7pPr marL="715587" algn="l" defTabSz="816217" rtl="0" eaLnBrk="1" fontAlgn="base" hangingPunct="1">
        <a:lnSpc>
          <a:spcPts val="1878"/>
        </a:lnSpc>
        <a:spcBef>
          <a:spcPct val="0"/>
        </a:spcBef>
        <a:spcAft>
          <a:spcPct val="0"/>
        </a:spcAft>
        <a:defRPr b="1">
          <a:solidFill>
            <a:schemeClr val="hlink"/>
          </a:solidFill>
          <a:latin typeface="Arial" charset="0"/>
          <a:cs typeface="Arial" charset="0"/>
        </a:defRPr>
      </a:lvl7pPr>
      <a:lvl8pPr marL="1073380" algn="l" defTabSz="816217" rtl="0" eaLnBrk="1" fontAlgn="base" hangingPunct="1">
        <a:lnSpc>
          <a:spcPts val="1878"/>
        </a:lnSpc>
        <a:spcBef>
          <a:spcPct val="0"/>
        </a:spcBef>
        <a:spcAft>
          <a:spcPct val="0"/>
        </a:spcAft>
        <a:defRPr b="1">
          <a:solidFill>
            <a:schemeClr val="hlink"/>
          </a:solidFill>
          <a:latin typeface="Arial" charset="0"/>
          <a:cs typeface="Arial" charset="0"/>
        </a:defRPr>
      </a:lvl8pPr>
      <a:lvl9pPr marL="1431174" algn="l" defTabSz="816217" rtl="0" eaLnBrk="1" fontAlgn="base" hangingPunct="1">
        <a:lnSpc>
          <a:spcPts val="1878"/>
        </a:lnSpc>
        <a:spcBef>
          <a:spcPct val="0"/>
        </a:spcBef>
        <a:spcAft>
          <a:spcPct val="0"/>
        </a:spcAft>
        <a:defRPr b="1">
          <a:solidFill>
            <a:schemeClr val="hlink"/>
          </a:solidFill>
          <a:latin typeface="Arial" charset="0"/>
          <a:cs typeface="Arial" charset="0"/>
        </a:defRPr>
      </a:lvl9pPr>
    </p:titleStyle>
    <p:bodyStyle>
      <a:lvl1pPr algn="l" defTabSz="796339" rtl="0" eaLnBrk="1" fontAlgn="base" hangingPunct="1">
        <a:spcBef>
          <a:spcPct val="0"/>
        </a:spcBef>
        <a:spcAft>
          <a:spcPct val="40000"/>
        </a:spcAft>
        <a:buClr>
          <a:schemeClr val="hlink"/>
        </a:buClr>
        <a:buFont typeface="Wingdings 3" pitchFamily="18" charset="2"/>
        <a:defRPr sz="800" b="1">
          <a:solidFill>
            <a:schemeClr val="bg1"/>
          </a:solidFill>
          <a:latin typeface="+mn-lt"/>
          <a:ea typeface="+mn-ea"/>
          <a:cs typeface="+mn-cs"/>
        </a:defRPr>
      </a:lvl1pPr>
      <a:lvl2pPr marL="1243" algn="l" defTabSz="796339" rtl="0" eaLnBrk="1" fontAlgn="base" hangingPunct="1">
        <a:spcBef>
          <a:spcPct val="0"/>
        </a:spcBef>
        <a:spcAft>
          <a:spcPct val="40000"/>
        </a:spcAft>
        <a:buClr>
          <a:schemeClr val="hlink"/>
        </a:buClr>
        <a:buFont typeface="Wingdings 3" pitchFamily="18" charset="2"/>
        <a:defRPr sz="800">
          <a:solidFill>
            <a:schemeClr val="hlink"/>
          </a:solidFill>
          <a:latin typeface="+mn-lt"/>
          <a:cs typeface="+mn-cs"/>
        </a:defRPr>
      </a:lvl2pPr>
      <a:lvl3pPr marL="208713" indent="-206228" algn="l" defTabSz="796339" rtl="0" eaLnBrk="1" fontAlgn="base" hangingPunct="1">
        <a:spcBef>
          <a:spcPct val="0"/>
        </a:spcBef>
        <a:spcAft>
          <a:spcPct val="40000"/>
        </a:spcAft>
        <a:buClr>
          <a:schemeClr val="hlink"/>
        </a:buClr>
        <a:buFont typeface="Wingdings 3" pitchFamily="18" charset="2"/>
        <a:buChar char="}"/>
        <a:defRPr sz="800">
          <a:solidFill>
            <a:schemeClr val="hlink"/>
          </a:solidFill>
          <a:latin typeface="+mn-lt"/>
          <a:cs typeface="+mn-cs"/>
        </a:defRPr>
      </a:lvl3pPr>
      <a:lvl4pPr marL="426122" indent="-216166" algn="l" defTabSz="796339" rtl="0" eaLnBrk="1" fontAlgn="base" hangingPunct="1">
        <a:spcBef>
          <a:spcPct val="0"/>
        </a:spcBef>
        <a:spcAft>
          <a:spcPct val="40000"/>
        </a:spcAft>
        <a:buClr>
          <a:schemeClr val="hlink"/>
        </a:buClr>
        <a:buFont typeface="Arial" charset="0"/>
        <a:buChar char="−"/>
        <a:defRPr sz="800">
          <a:solidFill>
            <a:schemeClr val="hlink"/>
          </a:solidFill>
          <a:latin typeface="+mn-lt"/>
          <a:cs typeface="+mn-cs"/>
        </a:defRPr>
      </a:lvl4pPr>
      <a:lvl5pPr marL="633593" indent="-206228" algn="l" defTabSz="796339" rtl="0" eaLnBrk="1" fontAlgn="base" hangingPunct="1">
        <a:spcBef>
          <a:spcPct val="0"/>
        </a:spcBef>
        <a:spcAft>
          <a:spcPct val="40000"/>
        </a:spcAft>
        <a:buClr>
          <a:schemeClr val="hlink"/>
        </a:buClr>
        <a:buFont typeface="Arial" charset="0"/>
        <a:buChar char="−"/>
        <a:defRPr sz="800">
          <a:solidFill>
            <a:schemeClr val="hlink"/>
          </a:solidFill>
          <a:latin typeface="+mn-lt"/>
          <a:cs typeface="+mn-cs"/>
        </a:defRPr>
      </a:lvl5pPr>
      <a:lvl6pPr marL="991386" indent="-206228" algn="l" defTabSz="796339" rtl="0" eaLnBrk="1" fontAlgn="base" hangingPunct="1">
        <a:spcBef>
          <a:spcPct val="0"/>
        </a:spcBef>
        <a:spcAft>
          <a:spcPct val="40000"/>
        </a:spcAft>
        <a:buClr>
          <a:schemeClr val="hlink"/>
        </a:buClr>
        <a:buFont typeface="Arial" charset="0"/>
        <a:buChar char="−"/>
        <a:defRPr sz="800">
          <a:solidFill>
            <a:schemeClr val="hlink"/>
          </a:solidFill>
          <a:latin typeface="+mn-lt"/>
          <a:cs typeface="+mn-cs"/>
        </a:defRPr>
      </a:lvl6pPr>
      <a:lvl7pPr marL="1349179" indent="-206228" algn="l" defTabSz="796339" rtl="0" eaLnBrk="1" fontAlgn="base" hangingPunct="1">
        <a:spcBef>
          <a:spcPct val="0"/>
        </a:spcBef>
        <a:spcAft>
          <a:spcPct val="40000"/>
        </a:spcAft>
        <a:buClr>
          <a:schemeClr val="hlink"/>
        </a:buClr>
        <a:buFont typeface="Arial" charset="0"/>
        <a:buChar char="−"/>
        <a:defRPr sz="800">
          <a:solidFill>
            <a:schemeClr val="hlink"/>
          </a:solidFill>
          <a:latin typeface="+mn-lt"/>
          <a:cs typeface="+mn-cs"/>
        </a:defRPr>
      </a:lvl7pPr>
      <a:lvl8pPr marL="1706973" indent="-206228" algn="l" defTabSz="796339" rtl="0" eaLnBrk="1" fontAlgn="base" hangingPunct="1">
        <a:spcBef>
          <a:spcPct val="0"/>
        </a:spcBef>
        <a:spcAft>
          <a:spcPct val="40000"/>
        </a:spcAft>
        <a:buClr>
          <a:schemeClr val="hlink"/>
        </a:buClr>
        <a:buFont typeface="Arial" charset="0"/>
        <a:buChar char="−"/>
        <a:defRPr sz="800">
          <a:solidFill>
            <a:schemeClr val="hlink"/>
          </a:solidFill>
          <a:latin typeface="+mn-lt"/>
          <a:cs typeface="+mn-cs"/>
        </a:defRPr>
      </a:lvl8pPr>
      <a:lvl9pPr marL="2064766" indent="-206228" algn="l" defTabSz="796339" rtl="0" eaLnBrk="1" fontAlgn="base" hangingPunct="1">
        <a:spcBef>
          <a:spcPct val="0"/>
        </a:spcBef>
        <a:spcAft>
          <a:spcPct val="40000"/>
        </a:spcAft>
        <a:buClr>
          <a:schemeClr val="hlink"/>
        </a:buClr>
        <a:buFont typeface="Arial" charset="0"/>
        <a:buChar char="−"/>
        <a:defRPr sz="800">
          <a:solidFill>
            <a:schemeClr val="hlink"/>
          </a:solidFill>
          <a:latin typeface="+mn-lt"/>
          <a:cs typeface="+mn-cs"/>
        </a:defRPr>
      </a:lvl9pPr>
    </p:bodyStyle>
    <p:otherStyle>
      <a:defPPr>
        <a:defRPr lang="nl-NL"/>
      </a:defPPr>
      <a:lvl1pPr marL="0" algn="l" defTabSz="715587" rtl="0" eaLnBrk="1" latinLnBrk="0" hangingPunct="1">
        <a:defRPr sz="1400" kern="1200">
          <a:solidFill>
            <a:schemeClr val="tx1"/>
          </a:solidFill>
          <a:latin typeface="+mn-lt"/>
          <a:ea typeface="+mn-ea"/>
          <a:cs typeface="+mn-cs"/>
        </a:defRPr>
      </a:lvl1pPr>
      <a:lvl2pPr marL="357794" algn="l" defTabSz="715587" rtl="0" eaLnBrk="1" latinLnBrk="0" hangingPunct="1">
        <a:defRPr sz="1400" kern="1200">
          <a:solidFill>
            <a:schemeClr val="tx1"/>
          </a:solidFill>
          <a:latin typeface="+mn-lt"/>
          <a:ea typeface="+mn-ea"/>
          <a:cs typeface="+mn-cs"/>
        </a:defRPr>
      </a:lvl2pPr>
      <a:lvl3pPr marL="715587" algn="l" defTabSz="715587" rtl="0" eaLnBrk="1" latinLnBrk="0" hangingPunct="1">
        <a:defRPr sz="1400" kern="1200">
          <a:solidFill>
            <a:schemeClr val="tx1"/>
          </a:solidFill>
          <a:latin typeface="+mn-lt"/>
          <a:ea typeface="+mn-ea"/>
          <a:cs typeface="+mn-cs"/>
        </a:defRPr>
      </a:lvl3pPr>
      <a:lvl4pPr marL="1073380" algn="l" defTabSz="715587" rtl="0" eaLnBrk="1" latinLnBrk="0" hangingPunct="1">
        <a:defRPr sz="1400" kern="1200">
          <a:solidFill>
            <a:schemeClr val="tx1"/>
          </a:solidFill>
          <a:latin typeface="+mn-lt"/>
          <a:ea typeface="+mn-ea"/>
          <a:cs typeface="+mn-cs"/>
        </a:defRPr>
      </a:lvl4pPr>
      <a:lvl5pPr marL="1431174" algn="l" defTabSz="715587" rtl="0" eaLnBrk="1" latinLnBrk="0" hangingPunct="1">
        <a:defRPr sz="1400" kern="1200">
          <a:solidFill>
            <a:schemeClr val="tx1"/>
          </a:solidFill>
          <a:latin typeface="+mn-lt"/>
          <a:ea typeface="+mn-ea"/>
          <a:cs typeface="+mn-cs"/>
        </a:defRPr>
      </a:lvl5pPr>
      <a:lvl6pPr marL="1788967" algn="l" defTabSz="715587" rtl="0" eaLnBrk="1" latinLnBrk="0" hangingPunct="1">
        <a:defRPr sz="1400" kern="1200">
          <a:solidFill>
            <a:schemeClr val="tx1"/>
          </a:solidFill>
          <a:latin typeface="+mn-lt"/>
          <a:ea typeface="+mn-ea"/>
          <a:cs typeface="+mn-cs"/>
        </a:defRPr>
      </a:lvl6pPr>
      <a:lvl7pPr marL="2146761" algn="l" defTabSz="715587" rtl="0" eaLnBrk="1" latinLnBrk="0" hangingPunct="1">
        <a:defRPr sz="1400" kern="1200">
          <a:solidFill>
            <a:schemeClr val="tx1"/>
          </a:solidFill>
          <a:latin typeface="+mn-lt"/>
          <a:ea typeface="+mn-ea"/>
          <a:cs typeface="+mn-cs"/>
        </a:defRPr>
      </a:lvl7pPr>
      <a:lvl8pPr marL="2504554" algn="l" defTabSz="715587" rtl="0" eaLnBrk="1" latinLnBrk="0" hangingPunct="1">
        <a:defRPr sz="1400" kern="1200">
          <a:solidFill>
            <a:schemeClr val="tx1"/>
          </a:solidFill>
          <a:latin typeface="+mn-lt"/>
          <a:ea typeface="+mn-ea"/>
          <a:cs typeface="+mn-cs"/>
        </a:defRPr>
      </a:lvl8pPr>
      <a:lvl9pPr marL="2862347" algn="l" defTabSz="715587" rtl="0" eaLnBrk="1" latinLnBrk="0" hangingPunct="1">
        <a:defRPr sz="1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xfrm>
            <a:off x="2036223" y="217057"/>
            <a:ext cx="6815919" cy="413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6624" rIns="73249" bIns="36624" numCol="1" anchor="b" anchorCtr="0" compatLnSpc="1">
            <a:prstTxWarp prst="textNoShape">
              <a:avLst/>
            </a:prstTxWarp>
          </a:bodyPr>
          <a:lstStyle/>
          <a:p>
            <a:pPr lvl="0"/>
            <a:r>
              <a:rPr lang="nl-NL" noProof="0" dirty="0"/>
              <a:t>Klik om het opmaakprofiel te bewerken</a:t>
            </a:r>
          </a:p>
        </p:txBody>
      </p:sp>
      <p:sp>
        <p:nvSpPr>
          <p:cNvPr id="26631" name="Rectangle 7"/>
          <p:cNvSpPr>
            <a:spLocks noGrp="1" noChangeArrowheads="1"/>
          </p:cNvSpPr>
          <p:nvPr>
            <p:ph type="sldNum" sz="quarter" idx="4"/>
          </p:nvPr>
        </p:nvSpPr>
        <p:spPr bwMode="auto">
          <a:xfrm>
            <a:off x="8210053" y="4776339"/>
            <a:ext cx="650235" cy="183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defTabSz="816217">
              <a:defRPr sz="800">
                <a:solidFill>
                  <a:schemeClr val="hlink"/>
                </a:solidFill>
              </a:defRPr>
            </a:lvl1pPr>
          </a:lstStyle>
          <a:p>
            <a:fld id="{64968C61-D2AE-4356-8B19-3BEB45AA5B63}" type="slidenum">
              <a:rPr lang="nl-NL" noProof="0"/>
              <a:pPr/>
              <a:t>‹#›</a:t>
            </a:fld>
            <a:endParaRPr lang="nl-NL" noProof="0" dirty="0"/>
          </a:p>
        </p:txBody>
      </p:sp>
      <p:sp>
        <p:nvSpPr>
          <p:cNvPr id="26643" name="Rectangle 19"/>
          <p:cNvSpPr>
            <a:spLocks noGrp="1" noChangeArrowheads="1"/>
          </p:cNvSpPr>
          <p:nvPr>
            <p:ph type="body" idx="1"/>
          </p:nvPr>
        </p:nvSpPr>
        <p:spPr bwMode="auto">
          <a:xfrm>
            <a:off x="2036223" y="839073"/>
            <a:ext cx="6815919" cy="3660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6624" rIns="0" bIns="36624" numCol="1" anchor="t" anchorCtr="0" compatLnSpc="1">
            <a:prstTxWarp prst="textNoShape">
              <a:avLst/>
            </a:prstTxWarp>
          </a:bodyPr>
          <a:lstStyle/>
          <a:p>
            <a:pPr lvl="0"/>
            <a:r>
              <a:rPr lang="nl-NL" noProof="0" dirty="0"/>
              <a:t>Klik om de opmaakprofielen van de </a:t>
            </a:r>
            <a:r>
              <a:rPr lang="nl-NL" noProof="0" dirty="0" err="1"/>
              <a:t>modeltekst</a:t>
            </a:r>
            <a:r>
              <a:rPr lang="nl-NL" noProof="0" dirty="0"/>
              <a:t>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p:txBody>
      </p:sp>
      <p:pic>
        <p:nvPicPr>
          <p:cNvPr id="2" name="Afbeelding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78000" y="4759200"/>
            <a:ext cx="1518773" cy="262800"/>
          </a:xfrm>
          <a:prstGeom prst="rect">
            <a:avLst/>
          </a:prstGeom>
        </p:spPr>
      </p:pic>
    </p:spTree>
    <p:extLst>
      <p:ext uri="{BB962C8B-B14F-4D97-AF65-F5344CB8AC3E}">
        <p14:creationId xmlns:p14="http://schemas.microsoft.com/office/powerpoint/2010/main" val="1240955535"/>
      </p:ext>
    </p:extLst>
  </p:cSld>
  <p:clrMap bg1="dk2" tx1="lt1" bg2="dk1" tx2="lt2" accent1="accent1" accent2="accent2" accent3="accent3" accent4="accent4" accent5="accent5" accent6="accent6" hlink="hlink" folHlink="folHlink"/>
  <p:sldLayoutIdLst>
    <p:sldLayoutId id="2147483674" r:id="rId1"/>
    <p:sldLayoutId id="2147483675" r:id="rId2"/>
  </p:sldLayoutIdLst>
  <p:hf hdr="0" ftr="0" dt="0"/>
  <p:txStyles>
    <p:titleStyle>
      <a:lvl1pPr algn="l" defTabSz="816217" rtl="0" eaLnBrk="1" fontAlgn="base" hangingPunct="1">
        <a:lnSpc>
          <a:spcPts val="1878"/>
        </a:lnSpc>
        <a:spcBef>
          <a:spcPct val="0"/>
        </a:spcBef>
        <a:spcAft>
          <a:spcPct val="0"/>
        </a:spcAft>
        <a:defRPr b="1">
          <a:solidFill>
            <a:schemeClr val="hlink"/>
          </a:solidFill>
          <a:latin typeface="+mj-lt"/>
          <a:ea typeface="+mj-ea"/>
          <a:cs typeface="+mj-cs"/>
        </a:defRPr>
      </a:lvl1pPr>
      <a:lvl2pPr algn="l" defTabSz="816217" rtl="0" eaLnBrk="1" fontAlgn="base" hangingPunct="1">
        <a:lnSpc>
          <a:spcPts val="1878"/>
        </a:lnSpc>
        <a:spcBef>
          <a:spcPct val="0"/>
        </a:spcBef>
        <a:spcAft>
          <a:spcPct val="0"/>
        </a:spcAft>
        <a:defRPr b="1">
          <a:solidFill>
            <a:schemeClr val="hlink"/>
          </a:solidFill>
          <a:latin typeface="Arial" charset="0"/>
          <a:cs typeface="Arial" charset="0"/>
        </a:defRPr>
      </a:lvl2pPr>
      <a:lvl3pPr algn="l" defTabSz="816217" rtl="0" eaLnBrk="1" fontAlgn="base" hangingPunct="1">
        <a:lnSpc>
          <a:spcPts val="1878"/>
        </a:lnSpc>
        <a:spcBef>
          <a:spcPct val="0"/>
        </a:spcBef>
        <a:spcAft>
          <a:spcPct val="0"/>
        </a:spcAft>
        <a:defRPr b="1">
          <a:solidFill>
            <a:schemeClr val="hlink"/>
          </a:solidFill>
          <a:latin typeface="Arial" charset="0"/>
          <a:cs typeface="Arial" charset="0"/>
        </a:defRPr>
      </a:lvl3pPr>
      <a:lvl4pPr algn="l" defTabSz="816217" rtl="0" eaLnBrk="1" fontAlgn="base" hangingPunct="1">
        <a:lnSpc>
          <a:spcPts val="1878"/>
        </a:lnSpc>
        <a:spcBef>
          <a:spcPct val="0"/>
        </a:spcBef>
        <a:spcAft>
          <a:spcPct val="0"/>
        </a:spcAft>
        <a:defRPr b="1">
          <a:solidFill>
            <a:schemeClr val="hlink"/>
          </a:solidFill>
          <a:latin typeface="Arial" charset="0"/>
          <a:cs typeface="Arial" charset="0"/>
        </a:defRPr>
      </a:lvl4pPr>
      <a:lvl5pPr algn="l" defTabSz="816217" rtl="0" eaLnBrk="1" fontAlgn="base" hangingPunct="1">
        <a:lnSpc>
          <a:spcPts val="1878"/>
        </a:lnSpc>
        <a:spcBef>
          <a:spcPct val="0"/>
        </a:spcBef>
        <a:spcAft>
          <a:spcPct val="0"/>
        </a:spcAft>
        <a:defRPr b="1">
          <a:solidFill>
            <a:schemeClr val="hlink"/>
          </a:solidFill>
          <a:latin typeface="Arial" charset="0"/>
          <a:cs typeface="Arial" charset="0"/>
        </a:defRPr>
      </a:lvl5pPr>
      <a:lvl6pPr marL="357794" algn="l" defTabSz="816217" rtl="0" eaLnBrk="1" fontAlgn="base" hangingPunct="1">
        <a:lnSpc>
          <a:spcPts val="1878"/>
        </a:lnSpc>
        <a:spcBef>
          <a:spcPct val="0"/>
        </a:spcBef>
        <a:spcAft>
          <a:spcPct val="0"/>
        </a:spcAft>
        <a:defRPr b="1">
          <a:solidFill>
            <a:schemeClr val="hlink"/>
          </a:solidFill>
          <a:latin typeface="Arial" charset="0"/>
          <a:cs typeface="Arial" charset="0"/>
        </a:defRPr>
      </a:lvl6pPr>
      <a:lvl7pPr marL="715587" algn="l" defTabSz="816217" rtl="0" eaLnBrk="1" fontAlgn="base" hangingPunct="1">
        <a:lnSpc>
          <a:spcPts val="1878"/>
        </a:lnSpc>
        <a:spcBef>
          <a:spcPct val="0"/>
        </a:spcBef>
        <a:spcAft>
          <a:spcPct val="0"/>
        </a:spcAft>
        <a:defRPr b="1">
          <a:solidFill>
            <a:schemeClr val="hlink"/>
          </a:solidFill>
          <a:latin typeface="Arial" charset="0"/>
          <a:cs typeface="Arial" charset="0"/>
        </a:defRPr>
      </a:lvl7pPr>
      <a:lvl8pPr marL="1073380" algn="l" defTabSz="816217" rtl="0" eaLnBrk="1" fontAlgn="base" hangingPunct="1">
        <a:lnSpc>
          <a:spcPts val="1878"/>
        </a:lnSpc>
        <a:spcBef>
          <a:spcPct val="0"/>
        </a:spcBef>
        <a:spcAft>
          <a:spcPct val="0"/>
        </a:spcAft>
        <a:defRPr b="1">
          <a:solidFill>
            <a:schemeClr val="hlink"/>
          </a:solidFill>
          <a:latin typeface="Arial" charset="0"/>
          <a:cs typeface="Arial" charset="0"/>
        </a:defRPr>
      </a:lvl8pPr>
      <a:lvl9pPr marL="1431174" algn="l" defTabSz="816217" rtl="0" eaLnBrk="1" fontAlgn="base" hangingPunct="1">
        <a:lnSpc>
          <a:spcPts val="1878"/>
        </a:lnSpc>
        <a:spcBef>
          <a:spcPct val="0"/>
        </a:spcBef>
        <a:spcAft>
          <a:spcPct val="0"/>
        </a:spcAft>
        <a:defRPr b="1">
          <a:solidFill>
            <a:schemeClr val="hlink"/>
          </a:solidFill>
          <a:latin typeface="Arial" charset="0"/>
          <a:cs typeface="Arial" charset="0"/>
        </a:defRPr>
      </a:lvl9pPr>
    </p:titleStyle>
    <p:bodyStyle>
      <a:lvl1pPr algn="l" defTabSz="796339" rtl="0" eaLnBrk="1" fontAlgn="base" hangingPunct="1">
        <a:spcBef>
          <a:spcPct val="0"/>
        </a:spcBef>
        <a:spcAft>
          <a:spcPct val="40000"/>
        </a:spcAft>
        <a:buClr>
          <a:schemeClr val="hlink"/>
        </a:buClr>
        <a:buFont typeface="Wingdings 3" pitchFamily="18" charset="2"/>
        <a:defRPr sz="800" b="1">
          <a:solidFill>
            <a:schemeClr val="bg1"/>
          </a:solidFill>
          <a:latin typeface="+mn-lt"/>
          <a:ea typeface="+mn-ea"/>
          <a:cs typeface="+mn-cs"/>
        </a:defRPr>
      </a:lvl1pPr>
      <a:lvl2pPr marL="1243" algn="l" defTabSz="796339" rtl="0" eaLnBrk="1" fontAlgn="base" hangingPunct="1">
        <a:spcBef>
          <a:spcPct val="0"/>
        </a:spcBef>
        <a:spcAft>
          <a:spcPct val="40000"/>
        </a:spcAft>
        <a:buClr>
          <a:schemeClr val="hlink"/>
        </a:buClr>
        <a:buFont typeface="Wingdings 3" pitchFamily="18" charset="2"/>
        <a:defRPr sz="800">
          <a:solidFill>
            <a:schemeClr val="hlink"/>
          </a:solidFill>
          <a:latin typeface="+mn-lt"/>
          <a:cs typeface="+mn-cs"/>
        </a:defRPr>
      </a:lvl2pPr>
      <a:lvl3pPr marL="208713" indent="-206228" algn="l" defTabSz="796339" rtl="0" eaLnBrk="1" fontAlgn="base" hangingPunct="1">
        <a:spcBef>
          <a:spcPct val="0"/>
        </a:spcBef>
        <a:spcAft>
          <a:spcPct val="40000"/>
        </a:spcAft>
        <a:buClr>
          <a:schemeClr val="hlink"/>
        </a:buClr>
        <a:buFont typeface="Wingdings 3" pitchFamily="18" charset="2"/>
        <a:buChar char="}"/>
        <a:defRPr sz="800">
          <a:solidFill>
            <a:schemeClr val="hlink"/>
          </a:solidFill>
          <a:latin typeface="+mn-lt"/>
          <a:cs typeface="+mn-cs"/>
        </a:defRPr>
      </a:lvl3pPr>
      <a:lvl4pPr marL="426122" indent="-216166" algn="l" defTabSz="796339" rtl="0" eaLnBrk="1" fontAlgn="base" hangingPunct="1">
        <a:spcBef>
          <a:spcPct val="0"/>
        </a:spcBef>
        <a:spcAft>
          <a:spcPct val="40000"/>
        </a:spcAft>
        <a:buClr>
          <a:schemeClr val="hlink"/>
        </a:buClr>
        <a:buFont typeface="Arial" charset="0"/>
        <a:buChar char="−"/>
        <a:defRPr sz="800">
          <a:solidFill>
            <a:schemeClr val="hlink"/>
          </a:solidFill>
          <a:latin typeface="+mn-lt"/>
          <a:cs typeface="+mn-cs"/>
        </a:defRPr>
      </a:lvl4pPr>
      <a:lvl5pPr marL="633593" indent="-206228" algn="l" defTabSz="796339" rtl="0" eaLnBrk="1" fontAlgn="base" hangingPunct="1">
        <a:spcBef>
          <a:spcPct val="0"/>
        </a:spcBef>
        <a:spcAft>
          <a:spcPct val="40000"/>
        </a:spcAft>
        <a:buClr>
          <a:schemeClr val="hlink"/>
        </a:buClr>
        <a:buFont typeface="Arial" charset="0"/>
        <a:buChar char="−"/>
        <a:defRPr sz="800">
          <a:solidFill>
            <a:schemeClr val="hlink"/>
          </a:solidFill>
          <a:latin typeface="+mn-lt"/>
          <a:cs typeface="+mn-cs"/>
        </a:defRPr>
      </a:lvl5pPr>
      <a:lvl6pPr marL="991386" indent="-206228" algn="l" defTabSz="796339" rtl="0" eaLnBrk="1" fontAlgn="base" hangingPunct="1">
        <a:spcBef>
          <a:spcPct val="0"/>
        </a:spcBef>
        <a:spcAft>
          <a:spcPct val="40000"/>
        </a:spcAft>
        <a:buClr>
          <a:schemeClr val="hlink"/>
        </a:buClr>
        <a:buFont typeface="Arial" charset="0"/>
        <a:buChar char="−"/>
        <a:defRPr sz="800">
          <a:solidFill>
            <a:schemeClr val="hlink"/>
          </a:solidFill>
          <a:latin typeface="+mn-lt"/>
          <a:cs typeface="+mn-cs"/>
        </a:defRPr>
      </a:lvl6pPr>
      <a:lvl7pPr marL="1349179" indent="-206228" algn="l" defTabSz="796339" rtl="0" eaLnBrk="1" fontAlgn="base" hangingPunct="1">
        <a:spcBef>
          <a:spcPct val="0"/>
        </a:spcBef>
        <a:spcAft>
          <a:spcPct val="40000"/>
        </a:spcAft>
        <a:buClr>
          <a:schemeClr val="hlink"/>
        </a:buClr>
        <a:buFont typeface="Arial" charset="0"/>
        <a:buChar char="−"/>
        <a:defRPr sz="800">
          <a:solidFill>
            <a:schemeClr val="hlink"/>
          </a:solidFill>
          <a:latin typeface="+mn-lt"/>
          <a:cs typeface="+mn-cs"/>
        </a:defRPr>
      </a:lvl7pPr>
      <a:lvl8pPr marL="1706973" indent="-206228" algn="l" defTabSz="796339" rtl="0" eaLnBrk="1" fontAlgn="base" hangingPunct="1">
        <a:spcBef>
          <a:spcPct val="0"/>
        </a:spcBef>
        <a:spcAft>
          <a:spcPct val="40000"/>
        </a:spcAft>
        <a:buClr>
          <a:schemeClr val="hlink"/>
        </a:buClr>
        <a:buFont typeface="Arial" charset="0"/>
        <a:buChar char="−"/>
        <a:defRPr sz="800">
          <a:solidFill>
            <a:schemeClr val="hlink"/>
          </a:solidFill>
          <a:latin typeface="+mn-lt"/>
          <a:cs typeface="+mn-cs"/>
        </a:defRPr>
      </a:lvl8pPr>
      <a:lvl9pPr marL="2064766" indent="-206228" algn="l" defTabSz="796339" rtl="0" eaLnBrk="1" fontAlgn="base" hangingPunct="1">
        <a:spcBef>
          <a:spcPct val="0"/>
        </a:spcBef>
        <a:spcAft>
          <a:spcPct val="40000"/>
        </a:spcAft>
        <a:buClr>
          <a:schemeClr val="hlink"/>
        </a:buClr>
        <a:buFont typeface="Arial" charset="0"/>
        <a:buChar char="−"/>
        <a:defRPr sz="800">
          <a:solidFill>
            <a:schemeClr val="hlink"/>
          </a:solidFill>
          <a:latin typeface="+mn-lt"/>
          <a:cs typeface="+mn-cs"/>
        </a:defRPr>
      </a:lvl9pPr>
    </p:bodyStyle>
    <p:otherStyle>
      <a:defPPr>
        <a:defRPr lang="nl-NL"/>
      </a:defPPr>
      <a:lvl1pPr marL="0" algn="l" defTabSz="715587" rtl="0" eaLnBrk="1" latinLnBrk="0" hangingPunct="1">
        <a:defRPr sz="1400" kern="1200">
          <a:solidFill>
            <a:schemeClr val="tx1"/>
          </a:solidFill>
          <a:latin typeface="+mn-lt"/>
          <a:ea typeface="+mn-ea"/>
          <a:cs typeface="+mn-cs"/>
        </a:defRPr>
      </a:lvl1pPr>
      <a:lvl2pPr marL="357794" algn="l" defTabSz="715587" rtl="0" eaLnBrk="1" latinLnBrk="0" hangingPunct="1">
        <a:defRPr sz="1400" kern="1200">
          <a:solidFill>
            <a:schemeClr val="tx1"/>
          </a:solidFill>
          <a:latin typeface="+mn-lt"/>
          <a:ea typeface="+mn-ea"/>
          <a:cs typeface="+mn-cs"/>
        </a:defRPr>
      </a:lvl2pPr>
      <a:lvl3pPr marL="715587" algn="l" defTabSz="715587" rtl="0" eaLnBrk="1" latinLnBrk="0" hangingPunct="1">
        <a:defRPr sz="1400" kern="1200">
          <a:solidFill>
            <a:schemeClr val="tx1"/>
          </a:solidFill>
          <a:latin typeface="+mn-lt"/>
          <a:ea typeface="+mn-ea"/>
          <a:cs typeface="+mn-cs"/>
        </a:defRPr>
      </a:lvl3pPr>
      <a:lvl4pPr marL="1073380" algn="l" defTabSz="715587" rtl="0" eaLnBrk="1" latinLnBrk="0" hangingPunct="1">
        <a:defRPr sz="1400" kern="1200">
          <a:solidFill>
            <a:schemeClr val="tx1"/>
          </a:solidFill>
          <a:latin typeface="+mn-lt"/>
          <a:ea typeface="+mn-ea"/>
          <a:cs typeface="+mn-cs"/>
        </a:defRPr>
      </a:lvl4pPr>
      <a:lvl5pPr marL="1431174" algn="l" defTabSz="715587" rtl="0" eaLnBrk="1" latinLnBrk="0" hangingPunct="1">
        <a:defRPr sz="1400" kern="1200">
          <a:solidFill>
            <a:schemeClr val="tx1"/>
          </a:solidFill>
          <a:latin typeface="+mn-lt"/>
          <a:ea typeface="+mn-ea"/>
          <a:cs typeface="+mn-cs"/>
        </a:defRPr>
      </a:lvl5pPr>
      <a:lvl6pPr marL="1788967" algn="l" defTabSz="715587" rtl="0" eaLnBrk="1" latinLnBrk="0" hangingPunct="1">
        <a:defRPr sz="1400" kern="1200">
          <a:solidFill>
            <a:schemeClr val="tx1"/>
          </a:solidFill>
          <a:latin typeface="+mn-lt"/>
          <a:ea typeface="+mn-ea"/>
          <a:cs typeface="+mn-cs"/>
        </a:defRPr>
      </a:lvl6pPr>
      <a:lvl7pPr marL="2146761" algn="l" defTabSz="715587" rtl="0" eaLnBrk="1" latinLnBrk="0" hangingPunct="1">
        <a:defRPr sz="1400" kern="1200">
          <a:solidFill>
            <a:schemeClr val="tx1"/>
          </a:solidFill>
          <a:latin typeface="+mn-lt"/>
          <a:ea typeface="+mn-ea"/>
          <a:cs typeface="+mn-cs"/>
        </a:defRPr>
      </a:lvl7pPr>
      <a:lvl8pPr marL="2504554" algn="l" defTabSz="715587" rtl="0" eaLnBrk="1" latinLnBrk="0" hangingPunct="1">
        <a:defRPr sz="1400" kern="1200">
          <a:solidFill>
            <a:schemeClr val="tx1"/>
          </a:solidFill>
          <a:latin typeface="+mn-lt"/>
          <a:ea typeface="+mn-ea"/>
          <a:cs typeface="+mn-cs"/>
        </a:defRPr>
      </a:lvl8pPr>
      <a:lvl9pPr marL="2862347" algn="l" defTabSz="715587"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hyperlink" Target="https://www.youtube.com/watch?v=twIXeANGreo" TargetMode="External"/><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96806" y="2743191"/>
            <a:ext cx="7268768" cy="848375"/>
          </a:xfrm>
          <a:prstGeom prst="rect">
            <a:avLst/>
          </a:prstGeom>
        </p:spPr>
        <p:txBody>
          <a:bodyPr wrap="square" lIns="62169" tIns="31084" rIns="62169" bIns="31084">
            <a:spAutoFit/>
          </a:bodyPr>
          <a:lstStyle/>
          <a:p>
            <a:pPr algn="ctr" defTabSz="621645"/>
            <a:r>
              <a:rPr lang="nl-NL" altLang="en-US" sz="1905" kern="0" dirty="0" smtClean="0">
                <a:solidFill>
                  <a:srgbClr val="FFFFFF"/>
                </a:solidFill>
                <a:latin typeface="Arial" panose="020B0604020202020204" pitchFamily="34" charset="0"/>
                <a:ea typeface="+mj-ea"/>
                <a:cs typeface="Arial" panose="020B0604020202020204" pitchFamily="34" charset="0"/>
              </a:rPr>
              <a:t>                       </a:t>
            </a:r>
            <a:endParaRPr lang="nl-NL" altLang="en-US" sz="1905" kern="0" dirty="0">
              <a:solidFill>
                <a:srgbClr val="FFFFFF"/>
              </a:solidFill>
              <a:latin typeface="Arial" panose="020B0604020202020204" pitchFamily="34" charset="0"/>
              <a:ea typeface="+mj-ea"/>
              <a:cs typeface="Arial" panose="020B0604020202020204" pitchFamily="34" charset="0"/>
            </a:endParaRPr>
          </a:p>
          <a:p>
            <a:pPr algn="ctr" defTabSz="621645"/>
            <a:r>
              <a:rPr lang="nl-NL" altLang="en-US" sz="3200" kern="0" dirty="0" smtClean="0">
                <a:solidFill>
                  <a:srgbClr val="FFFFFF"/>
                </a:solidFill>
                <a:latin typeface="Arial" panose="020B0604020202020204" pitchFamily="34" charset="0"/>
                <a:ea typeface="+mj-ea"/>
                <a:cs typeface="Arial" panose="020B0604020202020204" pitchFamily="34" charset="0"/>
              </a:rPr>
              <a:t>ABN AMRO: “Best </a:t>
            </a:r>
            <a:r>
              <a:rPr lang="nl-NL" altLang="en-US" sz="3200" kern="0" dirty="0" err="1" smtClean="0">
                <a:solidFill>
                  <a:srgbClr val="FFFFFF"/>
                </a:solidFill>
                <a:latin typeface="Arial" panose="020B0604020202020204" pitchFamily="34" charset="0"/>
                <a:ea typeface="+mj-ea"/>
                <a:cs typeface="Arial" panose="020B0604020202020204" pitchFamily="34" charset="0"/>
              </a:rPr>
              <a:t>Practices</a:t>
            </a:r>
            <a:r>
              <a:rPr lang="nl-NL" altLang="en-US" sz="3200" kern="0" dirty="0" smtClean="0">
                <a:solidFill>
                  <a:srgbClr val="FFFFFF"/>
                </a:solidFill>
                <a:latin typeface="Arial" panose="020B0604020202020204" pitchFamily="34" charset="0"/>
                <a:ea typeface="+mj-ea"/>
                <a:cs typeface="Arial" panose="020B0604020202020204" pitchFamily="34" charset="0"/>
              </a:rPr>
              <a:t>”</a:t>
            </a:r>
            <a:endParaRPr lang="en-US" sz="3200" kern="0" dirty="0">
              <a:solidFill>
                <a:sysClr val="windowText" lastClr="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805401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4" name="Group 254"/>
          <p:cNvGrpSpPr/>
          <p:nvPr/>
        </p:nvGrpSpPr>
        <p:grpSpPr>
          <a:xfrm>
            <a:off x="353948" y="4770665"/>
            <a:ext cx="8425659" cy="256721"/>
            <a:chOff x="0" y="0"/>
            <a:chExt cx="22468423" cy="684585"/>
          </a:xfrm>
        </p:grpSpPr>
        <p:pic>
          <p:nvPicPr>
            <p:cNvPr id="251" name="image3.pdf"/>
            <p:cNvPicPr>
              <a:picLocks noChangeAspect="1"/>
            </p:cNvPicPr>
            <p:nvPr/>
          </p:nvPicPr>
          <p:blipFill>
            <a:blip r:embed="rId3">
              <a:extLst/>
            </a:blip>
            <a:stretch>
              <a:fillRect/>
            </a:stretch>
          </p:blipFill>
          <p:spPr>
            <a:xfrm>
              <a:off x="0" y="0"/>
              <a:ext cx="2762464" cy="684586"/>
            </a:xfrm>
            <a:prstGeom prst="rect">
              <a:avLst/>
            </a:prstGeom>
            <a:ln w="12700" cap="flat">
              <a:noFill/>
              <a:miter lim="400000"/>
            </a:ln>
            <a:effectLst/>
          </p:spPr>
        </p:pic>
        <p:sp>
          <p:nvSpPr>
            <p:cNvPr id="252" name="Shape 252"/>
            <p:cNvSpPr/>
            <p:nvPr/>
          </p:nvSpPr>
          <p:spPr>
            <a:xfrm>
              <a:off x="5152143" y="26408"/>
              <a:ext cx="17316281" cy="396108"/>
            </a:xfrm>
            <a:prstGeom prst="rect">
              <a:avLst/>
            </a:prstGeom>
            <a:solidFill>
              <a:srgbClr val="01A198"/>
            </a:solidFill>
            <a:ln w="12700" cap="flat">
              <a:noFill/>
              <a:miter lim="400000"/>
            </a:ln>
            <a:effectLst/>
          </p:spPr>
          <p:txBody>
            <a:bodyPr wrap="square" lIns="25400" tIns="25400" rIns="25400" bIns="25400" numCol="1" anchor="ctr">
              <a:noAutofit/>
            </a:bodyPr>
            <a:lstStyle/>
            <a:p>
              <a:pPr hangingPunct="0">
                <a:defRPr sz="3200">
                  <a:solidFill>
                    <a:srgbClr val="FFFFFF"/>
                  </a:solidFill>
                </a:defRPr>
              </a:pPr>
              <a:endParaRPr sz="1200" dirty="0">
                <a:solidFill>
                  <a:srgbClr val="FFFFFF"/>
                </a:solidFill>
                <a:latin typeface="Arial"/>
                <a:cs typeface="Arial"/>
              </a:endParaRPr>
            </a:p>
          </p:txBody>
        </p:sp>
        <p:sp>
          <p:nvSpPr>
            <p:cNvPr id="253" name="Shape 253"/>
            <p:cNvSpPr/>
            <p:nvPr/>
          </p:nvSpPr>
          <p:spPr>
            <a:xfrm flipH="1">
              <a:off x="22072316" y="26408"/>
              <a:ext cx="396108" cy="39610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25565F"/>
            </a:solidFill>
            <a:ln w="12700" cap="flat">
              <a:noFill/>
              <a:miter lim="400000"/>
            </a:ln>
            <a:effectLst/>
            <a:extLst>
              <a:ext uri="{C572A759-6A51-4108-AA02-DFA0A04FC94B}">
                <ma14:wrappingTextBoxFlag xmlns="" xmlns:ma14="http://schemas.microsoft.com/office/mac/drawingml/2011/main" val="1"/>
              </a:ext>
            </a:extLst>
          </p:spPr>
          <p:txBody>
            <a:bodyPr wrap="square" lIns="25400" tIns="25400" rIns="25400" bIns="25400" numCol="1" anchor="ctr">
              <a:noAutofit/>
            </a:bodyPr>
            <a:lstStyle>
              <a:lvl1pPr>
                <a:defRPr sz="3200">
                  <a:solidFill>
                    <a:srgbClr val="FFFFFF"/>
                  </a:solidFill>
                </a:defRPr>
              </a:lvl1pPr>
            </a:lstStyle>
            <a:p>
              <a:pPr hangingPunct="0"/>
              <a:r>
                <a:rPr dirty="0">
                  <a:latin typeface="Arial"/>
                  <a:cs typeface="Arial"/>
                </a:rPr>
                <a:t>`</a:t>
              </a:r>
            </a:p>
          </p:txBody>
        </p:sp>
      </p:grpSp>
      <p:sp>
        <p:nvSpPr>
          <p:cNvPr id="255" name="Shape 255"/>
          <p:cNvSpPr/>
          <p:nvPr/>
        </p:nvSpPr>
        <p:spPr>
          <a:xfrm>
            <a:off x="8454434" y="4792096"/>
            <a:ext cx="134652" cy="176972"/>
          </a:xfrm>
          <a:prstGeom prst="rect">
            <a:avLst/>
          </a:prstGeom>
          <a:ln w="12700">
            <a:miter lim="400000"/>
          </a:ln>
          <a:extLst>
            <a:ext uri="{C572A759-6A51-4108-AA02-DFA0A04FC94B}">
              <ma14:wrappingTextBoxFlag xmlns="" xmlns:ma14="http://schemas.microsoft.com/office/mac/drawingml/2011/main" val="1"/>
            </a:ext>
          </a:extLst>
        </p:spPr>
        <p:txBody>
          <a:bodyPr wrap="none" lIns="19050" tIns="19050" rIns="19050" bIns="19050">
            <a:spAutoFit/>
          </a:bodyPr>
          <a:lstStyle/>
          <a:p>
            <a:pPr hangingPunct="0">
              <a:defRPr sz="2400">
                <a:solidFill>
                  <a:srgbClr val="FFFFFF"/>
                </a:solidFill>
                <a:latin typeface="Univers LT Std 45 Light"/>
                <a:ea typeface="Univers LT Std 45 Light"/>
                <a:cs typeface="Univers LT Std 45 Light"/>
                <a:sym typeface="Univers LT Std 45 Light"/>
              </a:defRPr>
            </a:pPr>
            <a:fld id="{86CB4B4D-7CA3-9044-876B-883B54F8677D}" type="slidenum">
              <a:rPr sz="900">
                <a:solidFill>
                  <a:srgbClr val="FFFFFF"/>
                </a:solidFill>
                <a:latin typeface="Univers LT Std 45 Light"/>
                <a:ea typeface="Univers LT Std 45 Light"/>
                <a:cs typeface="Univers LT Std 45 Light"/>
                <a:sym typeface="Univers LT Std 45 Light"/>
              </a:rPr>
              <a:pPr hangingPunct="0">
                <a:defRPr sz="2400">
                  <a:solidFill>
                    <a:srgbClr val="FFFFFF"/>
                  </a:solidFill>
                  <a:latin typeface="Univers LT Std 45 Light"/>
                  <a:ea typeface="Univers LT Std 45 Light"/>
                  <a:cs typeface="Univers LT Std 45 Light"/>
                  <a:sym typeface="Univers LT Std 45 Light"/>
                </a:defRPr>
              </a:pPr>
              <a:t>2</a:t>
            </a:fld>
            <a:r>
              <a:rPr sz="900" dirty="0">
                <a:solidFill>
                  <a:srgbClr val="FFFFFF"/>
                </a:solidFill>
                <a:latin typeface="Univers LT Std 45 Light"/>
                <a:ea typeface="Univers LT Std 45 Light"/>
                <a:cs typeface="Univers LT Std 45 Light"/>
                <a:sym typeface="Univers LT Std 45 Light"/>
              </a:rPr>
              <a:t>￼</a:t>
            </a:r>
          </a:p>
        </p:txBody>
      </p:sp>
      <p:sp>
        <p:nvSpPr>
          <p:cNvPr id="256" name="Shape 256"/>
          <p:cNvSpPr/>
          <p:nvPr/>
        </p:nvSpPr>
        <p:spPr>
          <a:xfrm>
            <a:off x="426283" y="364331"/>
            <a:ext cx="8449849" cy="254470"/>
          </a:xfrm>
          <a:custGeom>
            <a:avLst/>
            <a:gdLst/>
            <a:ahLst/>
            <a:cxnLst>
              <a:cxn ang="0">
                <a:pos x="wd2" y="hd2"/>
              </a:cxn>
              <a:cxn ang="5400000">
                <a:pos x="wd2" y="hd2"/>
              </a:cxn>
              <a:cxn ang="10800000">
                <a:pos x="wd2" y="hd2"/>
              </a:cxn>
              <a:cxn ang="16200000">
                <a:pos x="wd2" y="hd2"/>
              </a:cxn>
            </a:cxnLst>
            <a:rect l="0" t="0" r="r" b="b"/>
            <a:pathLst>
              <a:path w="21600" h="21600" extrusionOk="0">
                <a:moveTo>
                  <a:pt x="0" y="21220"/>
                </a:moveTo>
                <a:lnTo>
                  <a:pt x="20777" y="21600"/>
                </a:lnTo>
                <a:lnTo>
                  <a:pt x="21600" y="0"/>
                </a:lnTo>
              </a:path>
            </a:pathLst>
          </a:custGeom>
          <a:ln w="50800">
            <a:solidFill>
              <a:schemeClr val="accent1"/>
            </a:solidFill>
            <a:miter lim="400000"/>
          </a:ln>
        </p:spPr>
        <p:txBody>
          <a:bodyPr lIns="19050" tIns="19050" rIns="19050" bIns="19050" anchor="ctr"/>
          <a:lstStyle/>
          <a:p>
            <a:pPr hangingPunct="0">
              <a:defRPr sz="3200">
                <a:solidFill>
                  <a:srgbClr val="01A198"/>
                </a:solidFill>
              </a:defRPr>
            </a:pPr>
            <a:endParaRPr sz="1200" dirty="0">
              <a:solidFill>
                <a:srgbClr val="01A198"/>
              </a:solidFill>
              <a:latin typeface="Arial"/>
              <a:cs typeface="Arial"/>
            </a:endParaRPr>
          </a:p>
        </p:txBody>
      </p:sp>
      <p:sp>
        <p:nvSpPr>
          <p:cNvPr id="15" name="TextBox 14"/>
          <p:cNvSpPr txBox="1"/>
          <p:nvPr/>
        </p:nvSpPr>
        <p:spPr>
          <a:xfrm>
            <a:off x="426284" y="242421"/>
            <a:ext cx="7502920" cy="346249"/>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90" tIns="34290" rIns="34290" bIns="34290" numCol="1" spcCol="28575" rtlCol="0" anchor="t">
            <a:spAutoFit/>
          </a:bodyPr>
          <a:lstStyle/>
          <a:p>
            <a:pPr hangingPunct="0"/>
            <a:r>
              <a:rPr lang="nl-NL" b="1" kern="0" dirty="0">
                <a:solidFill>
                  <a:srgbClr val="004C4C"/>
                </a:solidFill>
                <a:latin typeface="Arial"/>
                <a:cs typeface="Arial"/>
                <a:sym typeface="Arial"/>
              </a:rPr>
              <a:t>Hoe ziet onze dienstverlening er uit?</a:t>
            </a:r>
            <a:r>
              <a:rPr lang="nl-NL" kern="0" dirty="0">
                <a:solidFill>
                  <a:srgbClr val="004C4C"/>
                </a:solidFill>
                <a:latin typeface="Arial"/>
                <a:cs typeface="Arial"/>
                <a:sym typeface="Arial"/>
              </a:rPr>
              <a:t>| Wat biedt B-Able?</a:t>
            </a:r>
          </a:p>
        </p:txBody>
      </p:sp>
      <p:sp>
        <p:nvSpPr>
          <p:cNvPr id="18" name="TextBox 17"/>
          <p:cNvSpPr txBox="1"/>
          <p:nvPr/>
        </p:nvSpPr>
        <p:spPr>
          <a:xfrm>
            <a:off x="310988" y="653521"/>
            <a:ext cx="5662389" cy="1869743"/>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90" tIns="34290" rIns="34290" bIns="34290" numCol="1" spcCol="28575" rtlCol="0" anchor="t">
            <a:spAutoFit/>
          </a:bodyPr>
          <a:lstStyle/>
          <a:p>
            <a:pPr hangingPunct="0"/>
            <a:r>
              <a:rPr lang="nl-NL" sz="900" b="1" dirty="0">
                <a:solidFill>
                  <a:srgbClr val="004C4C"/>
                </a:solidFill>
                <a:latin typeface="Arial"/>
                <a:cs typeface="Arial"/>
              </a:rPr>
              <a:t>Als organisatie willen we eenduidige begeleiding bieden voor alle mensen met een arbeidsbeperking.  </a:t>
            </a:r>
            <a:br>
              <a:rPr lang="nl-NL" sz="900" b="1" dirty="0">
                <a:solidFill>
                  <a:srgbClr val="004C4C"/>
                </a:solidFill>
                <a:latin typeface="Arial"/>
                <a:cs typeface="Arial"/>
              </a:rPr>
            </a:br>
            <a:r>
              <a:rPr lang="nl-NL" sz="900" b="1" dirty="0">
                <a:solidFill>
                  <a:srgbClr val="004C4C"/>
                </a:solidFill>
                <a:latin typeface="Arial"/>
                <a:cs typeface="Arial"/>
              </a:rPr>
              <a:t/>
            </a:r>
            <a:br>
              <a:rPr lang="nl-NL" sz="900" b="1" dirty="0">
                <a:solidFill>
                  <a:srgbClr val="004C4C"/>
                </a:solidFill>
                <a:latin typeface="Arial"/>
                <a:cs typeface="Arial"/>
              </a:rPr>
            </a:br>
            <a:r>
              <a:rPr lang="nl-NL" sz="900" dirty="0">
                <a:solidFill>
                  <a:srgbClr val="004C4C"/>
                </a:solidFill>
                <a:latin typeface="Arial"/>
                <a:cs typeface="Arial"/>
              </a:rPr>
              <a:t>1. Nieuwe collega’s die via het B-Able programma bij ABN AMRO werkzaam zijn geworden</a:t>
            </a:r>
            <a:br>
              <a:rPr lang="nl-NL" sz="900" dirty="0">
                <a:solidFill>
                  <a:srgbClr val="004C4C"/>
                </a:solidFill>
                <a:latin typeface="Arial"/>
                <a:cs typeface="Arial"/>
              </a:rPr>
            </a:br>
            <a:r>
              <a:rPr lang="nl-NL" sz="900" dirty="0">
                <a:solidFill>
                  <a:srgbClr val="004C4C"/>
                </a:solidFill>
                <a:latin typeface="Arial"/>
                <a:cs typeface="Arial"/>
              </a:rPr>
              <a:t>2. Arbeidsbeperkte collega’s die anders dan via het B-Able programma in dienst komen of zijn gekomen.</a:t>
            </a:r>
            <a:br>
              <a:rPr lang="nl-NL" sz="900" dirty="0">
                <a:solidFill>
                  <a:srgbClr val="004C4C"/>
                </a:solidFill>
                <a:latin typeface="Arial"/>
                <a:cs typeface="Arial"/>
              </a:rPr>
            </a:br>
            <a:r>
              <a:rPr lang="nl-NL" sz="900" dirty="0">
                <a:solidFill>
                  <a:srgbClr val="004C4C"/>
                </a:solidFill>
                <a:latin typeface="Arial"/>
                <a:cs typeface="Arial"/>
              </a:rPr>
              <a:t>3. Collega’s die tijdens hun dienstverband bij ABN AMRO een arbeidsbeperking hebben opgelopen.</a:t>
            </a:r>
          </a:p>
          <a:p>
            <a:pPr hangingPunct="0"/>
            <a:r>
              <a:rPr lang="nl-NL" sz="900" dirty="0">
                <a:solidFill>
                  <a:srgbClr val="004C4C"/>
                </a:solidFill>
                <a:latin typeface="Arial"/>
                <a:cs typeface="Arial"/>
              </a:rPr>
              <a:t/>
            </a:r>
            <a:br>
              <a:rPr lang="nl-NL" sz="900" dirty="0">
                <a:solidFill>
                  <a:srgbClr val="004C4C"/>
                </a:solidFill>
                <a:latin typeface="Arial"/>
                <a:cs typeface="Arial"/>
              </a:rPr>
            </a:br>
            <a:r>
              <a:rPr lang="nl-NL" sz="900" dirty="0">
                <a:solidFill>
                  <a:srgbClr val="004C4C"/>
                </a:solidFill>
                <a:latin typeface="Arial"/>
                <a:cs typeface="Arial"/>
              </a:rPr>
              <a:t>Deze begeleiding is voor iedereen met een vastgestelde arbeidsbeperking* binnen ABN AMRO Bank beschikbaar. De B-</a:t>
            </a:r>
            <a:r>
              <a:rPr lang="nl-NL" sz="900" dirty="0" err="1">
                <a:solidFill>
                  <a:srgbClr val="004C4C"/>
                </a:solidFill>
                <a:latin typeface="Arial"/>
                <a:cs typeface="Arial"/>
              </a:rPr>
              <a:t>Able</a:t>
            </a:r>
            <a:r>
              <a:rPr lang="nl-NL" sz="900" dirty="0">
                <a:solidFill>
                  <a:srgbClr val="004C4C"/>
                </a:solidFill>
                <a:latin typeface="Arial"/>
                <a:cs typeface="Arial"/>
              </a:rPr>
              <a:t> Desk is het coördinatiepunt voor alle specialistische </a:t>
            </a:r>
            <a:r>
              <a:rPr lang="nl-NL" sz="900" dirty="0" err="1">
                <a:solidFill>
                  <a:srgbClr val="004C4C"/>
                </a:solidFill>
                <a:latin typeface="Arial"/>
                <a:cs typeface="Arial"/>
              </a:rPr>
              <a:t>jobcoaching</a:t>
            </a:r>
            <a:r>
              <a:rPr lang="nl-NL" sz="900" dirty="0">
                <a:solidFill>
                  <a:srgbClr val="004C4C"/>
                </a:solidFill>
                <a:latin typeface="Arial"/>
                <a:cs typeface="Arial"/>
              </a:rPr>
              <a:t>, ontwikkelt en verzorgt elk kwartaal trainingen op de onderwerpen die extra relevant zijn voor mensen met een beperking: </a:t>
            </a:r>
            <a:br>
              <a:rPr lang="nl-NL" sz="900" dirty="0">
                <a:solidFill>
                  <a:srgbClr val="004C4C"/>
                </a:solidFill>
                <a:latin typeface="Arial"/>
                <a:cs typeface="Arial"/>
              </a:rPr>
            </a:br>
            <a:r>
              <a:rPr lang="nl-NL" sz="900" dirty="0">
                <a:solidFill>
                  <a:srgbClr val="004C4C"/>
                </a:solidFill>
                <a:latin typeface="Arial"/>
                <a:cs typeface="Arial"/>
              </a:rPr>
              <a:t>- Acceptatie van de eigen beperking en hoe maak je daar je kracht van?</a:t>
            </a:r>
          </a:p>
          <a:p>
            <a:pPr hangingPunct="0"/>
            <a:r>
              <a:rPr lang="nl-NL" sz="900" dirty="0">
                <a:solidFill>
                  <a:srgbClr val="004C4C"/>
                </a:solidFill>
                <a:latin typeface="Arial"/>
                <a:cs typeface="Arial"/>
              </a:rPr>
              <a:t>- Bestendigheid en Sociale Weerbaarheid; hoe blijf je in je kracht ten tijde van reorganisatie en verandering?</a:t>
            </a:r>
            <a:br>
              <a:rPr lang="nl-NL" sz="900" dirty="0">
                <a:solidFill>
                  <a:srgbClr val="004C4C"/>
                </a:solidFill>
                <a:latin typeface="Arial"/>
                <a:cs typeface="Arial"/>
              </a:rPr>
            </a:br>
            <a:r>
              <a:rPr lang="nl-NL" sz="900" dirty="0">
                <a:solidFill>
                  <a:srgbClr val="004C4C"/>
                </a:solidFill>
                <a:latin typeface="Arial"/>
                <a:cs typeface="Arial"/>
              </a:rPr>
              <a:t>- Loopbaanperspectief; hoe kun je groeien in je talent en doorgroeien naar een volgende functie</a:t>
            </a:r>
            <a:br>
              <a:rPr lang="nl-NL" sz="900" dirty="0">
                <a:solidFill>
                  <a:srgbClr val="004C4C"/>
                </a:solidFill>
                <a:latin typeface="Arial"/>
                <a:cs typeface="Arial"/>
              </a:rPr>
            </a:br>
            <a:r>
              <a:rPr lang="nl-NL" sz="900" dirty="0">
                <a:solidFill>
                  <a:srgbClr val="004C4C"/>
                </a:solidFill>
                <a:latin typeface="Arial"/>
                <a:cs typeface="Arial"/>
              </a:rPr>
              <a:t>- Energiebalans; hoe blijf je gedurende een langere periode presteren op je eigen niveau? </a:t>
            </a:r>
          </a:p>
        </p:txBody>
      </p:sp>
      <p:sp>
        <p:nvSpPr>
          <p:cNvPr id="21" name="TextBox 20"/>
          <p:cNvSpPr txBox="1"/>
          <p:nvPr/>
        </p:nvSpPr>
        <p:spPr>
          <a:xfrm>
            <a:off x="6025211" y="668329"/>
            <a:ext cx="2850921" cy="1869743"/>
          </a:xfrm>
          <a:prstGeom prst="rect">
            <a:avLst/>
          </a:prstGeom>
          <a:noFill/>
          <a:ln w="25400"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90" tIns="34290" rIns="34290" bIns="34290" numCol="1" spcCol="28575" rtlCol="0" anchor="t">
            <a:spAutoFit/>
          </a:bodyPr>
          <a:lstStyle/>
          <a:p>
            <a:pPr algn="ctr" hangingPunct="0"/>
            <a:r>
              <a:rPr lang="nl-NL" sz="900" b="1" dirty="0">
                <a:solidFill>
                  <a:srgbClr val="004C4C"/>
                </a:solidFill>
                <a:latin typeface="Arial"/>
                <a:cs typeface="Arial"/>
              </a:rPr>
              <a:t>Welke begeleiding is beschikbaar?</a:t>
            </a:r>
          </a:p>
          <a:p>
            <a:pPr algn="ctr" hangingPunct="0"/>
            <a:endParaRPr lang="nl-NL" sz="900" dirty="0">
              <a:solidFill>
                <a:srgbClr val="004C4C"/>
              </a:solidFill>
              <a:latin typeface="Arial"/>
              <a:cs typeface="Arial"/>
            </a:endParaRPr>
          </a:p>
          <a:p>
            <a:pPr marL="128588" indent="-128588">
              <a:buFont typeface="Arial" panose="020B0604020202020204" pitchFamily="34" charset="0"/>
              <a:buChar char="•"/>
            </a:pPr>
            <a:r>
              <a:rPr lang="nl-NL" sz="900" dirty="0">
                <a:solidFill>
                  <a:srgbClr val="004C4C"/>
                </a:solidFill>
                <a:latin typeface="Arial"/>
                <a:cs typeface="Arial"/>
              </a:rPr>
              <a:t>Specialistische intensieve (job)coaching voor collega’s gericht op het werken met hun beperking</a:t>
            </a:r>
          </a:p>
          <a:p>
            <a:pPr marL="128588" indent="-128588">
              <a:buFont typeface="Arial" panose="020B0604020202020204" pitchFamily="34" charset="0"/>
              <a:buChar char="•"/>
            </a:pPr>
            <a:r>
              <a:rPr lang="nl-NL" sz="900" dirty="0">
                <a:solidFill>
                  <a:srgbClr val="004C4C"/>
                </a:solidFill>
                <a:latin typeface="Arial"/>
                <a:cs typeface="Arial"/>
              </a:rPr>
              <a:t>Trainingen op het vlak van acceptatie, bestendigheid, loopbaanperspectief en energiebalans. </a:t>
            </a:r>
          </a:p>
          <a:p>
            <a:pPr marL="128588" indent="-128588">
              <a:buFont typeface="Arial" panose="020B0604020202020204" pitchFamily="34" charset="0"/>
              <a:buChar char="•"/>
            </a:pPr>
            <a:r>
              <a:rPr lang="nl-NL" sz="900" dirty="0">
                <a:solidFill>
                  <a:srgbClr val="004C4C"/>
                </a:solidFill>
                <a:latin typeface="Arial"/>
                <a:cs typeface="Arial"/>
              </a:rPr>
              <a:t>Het coachen van werkgevers en team van de medewerker.</a:t>
            </a:r>
          </a:p>
          <a:p>
            <a:pPr marL="128588" indent="-128588">
              <a:buFont typeface="Arial" panose="020B0604020202020204" pitchFamily="34" charset="0"/>
              <a:buChar char="•"/>
            </a:pPr>
            <a:r>
              <a:rPr lang="nl-NL" sz="900" dirty="0">
                <a:solidFill>
                  <a:srgbClr val="004C4C"/>
                </a:solidFill>
                <a:latin typeface="Arial"/>
                <a:cs typeface="Arial"/>
              </a:rPr>
              <a:t>Het geven van expertiseadvies en samenwerking met bestaande coachtrajecten.</a:t>
            </a:r>
          </a:p>
          <a:p>
            <a:pPr marL="128588" indent="-128588">
              <a:buFont typeface="Arial" panose="020B0604020202020204" pitchFamily="34" charset="0"/>
              <a:buChar char="•"/>
            </a:pPr>
            <a:r>
              <a:rPr lang="nl-NL" sz="900" dirty="0">
                <a:solidFill>
                  <a:srgbClr val="004C4C"/>
                </a:solidFill>
                <a:latin typeface="Arial"/>
                <a:cs typeface="Arial"/>
              </a:rPr>
              <a:t>Het opdoen van re-integratie-ervaring in een veilige omgeving met onze expertisepartners. </a:t>
            </a:r>
          </a:p>
        </p:txBody>
      </p:sp>
      <p:sp>
        <p:nvSpPr>
          <p:cNvPr id="3" name="TextBox 2"/>
          <p:cNvSpPr txBox="1"/>
          <p:nvPr/>
        </p:nvSpPr>
        <p:spPr>
          <a:xfrm>
            <a:off x="2322695" y="4899026"/>
            <a:ext cx="4008549" cy="265456"/>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8579" tIns="68579" rIns="68579" bIns="68579" numCol="1" spcCol="28575" rtlCol="0" anchor="t">
            <a:spAutoFit/>
          </a:bodyPr>
          <a:lstStyle/>
          <a:p>
            <a:pPr defTabSz="1371600"/>
            <a:r>
              <a:rPr lang="en-GB" sz="800" dirty="0"/>
              <a:t>*</a:t>
            </a:r>
            <a:r>
              <a:rPr lang="en-GB" sz="800" dirty="0" err="1"/>
              <a:t>Zoals</a:t>
            </a:r>
            <a:r>
              <a:rPr lang="en-GB" sz="800" dirty="0"/>
              <a:t> </a:t>
            </a:r>
            <a:r>
              <a:rPr lang="en-GB" sz="800" dirty="0" err="1"/>
              <a:t>vastgelegd</a:t>
            </a:r>
            <a:r>
              <a:rPr lang="en-GB" sz="800" dirty="0"/>
              <a:t> in het VN-</a:t>
            </a:r>
            <a:r>
              <a:rPr lang="en-GB" sz="800" dirty="0" err="1"/>
              <a:t>verdrag</a:t>
            </a:r>
            <a:r>
              <a:rPr lang="en-GB" sz="800" dirty="0"/>
              <a:t> </a:t>
            </a:r>
            <a:r>
              <a:rPr lang="en-GB" sz="800" dirty="0" err="1"/>
              <a:t>voor</a:t>
            </a:r>
            <a:r>
              <a:rPr lang="en-GB" sz="800" dirty="0"/>
              <a:t> </a:t>
            </a:r>
            <a:r>
              <a:rPr lang="en-GB" sz="800" dirty="0" err="1"/>
              <a:t>mensen</a:t>
            </a:r>
            <a:r>
              <a:rPr lang="en-GB" sz="800" dirty="0"/>
              <a:t> met </a:t>
            </a:r>
            <a:r>
              <a:rPr lang="en-GB" sz="800" dirty="0" err="1"/>
              <a:t>een</a:t>
            </a:r>
            <a:r>
              <a:rPr lang="en-GB" sz="800" dirty="0"/>
              <a:t> </a:t>
            </a:r>
            <a:r>
              <a:rPr lang="en-GB" sz="800" dirty="0" err="1"/>
              <a:t>beperking</a:t>
            </a:r>
            <a:r>
              <a:rPr lang="en-GB" sz="800" dirty="0"/>
              <a:t> </a:t>
            </a:r>
            <a:r>
              <a:rPr lang="en-GB" sz="800" dirty="0" err="1"/>
              <a:t>uit</a:t>
            </a:r>
            <a:r>
              <a:rPr lang="en-GB" sz="800" dirty="0"/>
              <a:t> 2006</a:t>
            </a:r>
            <a:endParaRPr lang="en-US" sz="800" dirty="0"/>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36090" y="2812455"/>
            <a:ext cx="2873505" cy="1609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6283" y="2830502"/>
            <a:ext cx="2388145" cy="15911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3">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07127" y="2812455"/>
            <a:ext cx="2855753" cy="15911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38533853"/>
      </p:ext>
    </p:extLst>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886" y="162835"/>
            <a:ext cx="8318966" cy="508000"/>
          </a:xfrm>
        </p:spPr>
        <p:txBody>
          <a:bodyPr>
            <a:normAutofit/>
          </a:bodyPr>
          <a:lstStyle/>
          <a:p>
            <a:r>
              <a:rPr lang="en-GB" dirty="0" err="1">
                <a:solidFill>
                  <a:schemeClr val="accent1">
                    <a:lumMod val="50000"/>
                  </a:schemeClr>
                </a:solidFill>
                <a:latin typeface="+mn-lt"/>
              </a:rPr>
              <a:t>Stappenplan</a:t>
            </a:r>
            <a:r>
              <a:rPr lang="en-GB" dirty="0">
                <a:solidFill>
                  <a:schemeClr val="accent1">
                    <a:lumMod val="50000"/>
                  </a:schemeClr>
                </a:solidFill>
                <a:latin typeface="+mn-lt"/>
              </a:rPr>
              <a:t> B-Able </a:t>
            </a:r>
            <a:r>
              <a:rPr lang="en-GB" dirty="0" err="1">
                <a:solidFill>
                  <a:schemeClr val="accent1">
                    <a:lumMod val="50000"/>
                  </a:schemeClr>
                </a:solidFill>
                <a:latin typeface="+mn-lt"/>
              </a:rPr>
              <a:t>programma</a:t>
            </a:r>
            <a:endParaRPr lang="en-US" dirty="0">
              <a:solidFill>
                <a:schemeClr val="accent1">
                  <a:lumMod val="50000"/>
                </a:schemeClr>
              </a:solidFill>
              <a:latin typeface="+mn-lt"/>
            </a:endParaRPr>
          </a:p>
        </p:txBody>
      </p:sp>
      <p:graphicFrame>
        <p:nvGraphicFramePr>
          <p:cNvPr id="4" name="Diagram 3"/>
          <p:cNvGraphicFramePr/>
          <p:nvPr>
            <p:extLst>
              <p:ext uri="{D42A27DB-BD31-4B8C-83A1-F6EECF244321}">
                <p14:modId xmlns:p14="http://schemas.microsoft.com/office/powerpoint/2010/main" val="2522366104"/>
              </p:ext>
            </p:extLst>
          </p:nvPr>
        </p:nvGraphicFramePr>
        <p:xfrm>
          <a:off x="1301114" y="670835"/>
          <a:ext cx="6692511"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hape 256"/>
          <p:cNvSpPr/>
          <p:nvPr/>
        </p:nvSpPr>
        <p:spPr>
          <a:xfrm>
            <a:off x="426283" y="364331"/>
            <a:ext cx="8380569" cy="254470"/>
          </a:xfrm>
          <a:custGeom>
            <a:avLst/>
            <a:gdLst/>
            <a:ahLst/>
            <a:cxnLst>
              <a:cxn ang="0">
                <a:pos x="wd2" y="hd2"/>
              </a:cxn>
              <a:cxn ang="5400000">
                <a:pos x="wd2" y="hd2"/>
              </a:cxn>
              <a:cxn ang="10800000">
                <a:pos x="wd2" y="hd2"/>
              </a:cxn>
              <a:cxn ang="16200000">
                <a:pos x="wd2" y="hd2"/>
              </a:cxn>
            </a:cxnLst>
            <a:rect l="0" t="0" r="r" b="b"/>
            <a:pathLst>
              <a:path w="21600" h="21600" extrusionOk="0">
                <a:moveTo>
                  <a:pt x="0" y="21220"/>
                </a:moveTo>
                <a:lnTo>
                  <a:pt x="20777" y="21600"/>
                </a:lnTo>
                <a:lnTo>
                  <a:pt x="21600" y="0"/>
                </a:lnTo>
              </a:path>
            </a:pathLst>
          </a:custGeom>
          <a:ln w="50800">
            <a:solidFill>
              <a:schemeClr val="accent1"/>
            </a:solidFill>
            <a:miter lim="400000"/>
          </a:ln>
        </p:spPr>
        <p:txBody>
          <a:bodyPr lIns="19050" tIns="19050" rIns="19050" bIns="19050" anchor="ctr"/>
          <a:lstStyle/>
          <a:p>
            <a:pPr hangingPunct="0">
              <a:defRPr sz="3200">
                <a:solidFill>
                  <a:srgbClr val="01A198"/>
                </a:solidFill>
              </a:defRPr>
            </a:pPr>
            <a:endParaRPr sz="1200" dirty="0">
              <a:solidFill>
                <a:srgbClr val="01A198"/>
              </a:solidFill>
              <a:latin typeface="Arial"/>
              <a:cs typeface="Arial"/>
            </a:endParaRPr>
          </a:p>
        </p:txBody>
      </p:sp>
    </p:spTree>
    <p:extLst>
      <p:ext uri="{BB962C8B-B14F-4D97-AF65-F5344CB8AC3E}">
        <p14:creationId xmlns:p14="http://schemas.microsoft.com/office/powerpoint/2010/main" val="19924747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4" name="Group 254"/>
          <p:cNvGrpSpPr/>
          <p:nvPr/>
        </p:nvGrpSpPr>
        <p:grpSpPr>
          <a:xfrm>
            <a:off x="2286002" y="4780569"/>
            <a:ext cx="6493606" cy="148541"/>
            <a:chOff x="5152143" y="26408"/>
            <a:chExt cx="17316281" cy="396108"/>
          </a:xfrm>
        </p:grpSpPr>
        <p:sp>
          <p:nvSpPr>
            <p:cNvPr id="252" name="Shape 252"/>
            <p:cNvSpPr/>
            <p:nvPr/>
          </p:nvSpPr>
          <p:spPr>
            <a:xfrm>
              <a:off x="5152143" y="26408"/>
              <a:ext cx="17316281" cy="396108"/>
            </a:xfrm>
            <a:prstGeom prst="rect">
              <a:avLst/>
            </a:prstGeom>
            <a:solidFill>
              <a:srgbClr val="01A198"/>
            </a:solidFill>
            <a:ln w="12700" cap="flat">
              <a:noFill/>
              <a:miter lim="400000"/>
            </a:ln>
            <a:effectLst/>
          </p:spPr>
          <p:txBody>
            <a:bodyPr wrap="square" lIns="25400" tIns="25400" rIns="25400" bIns="25400" numCol="1" anchor="ctr">
              <a:noAutofit/>
            </a:bodyPr>
            <a:lstStyle/>
            <a:p>
              <a:pPr hangingPunct="0">
                <a:defRPr sz="3200">
                  <a:solidFill>
                    <a:srgbClr val="FFFFFF"/>
                  </a:solidFill>
                </a:defRPr>
              </a:pPr>
              <a:endParaRPr sz="1200" dirty="0">
                <a:solidFill>
                  <a:srgbClr val="FFFFFF"/>
                </a:solidFill>
                <a:latin typeface="Arial"/>
                <a:cs typeface="Arial"/>
              </a:endParaRPr>
            </a:p>
          </p:txBody>
        </p:sp>
        <p:sp>
          <p:nvSpPr>
            <p:cNvPr id="253" name="Shape 253"/>
            <p:cNvSpPr/>
            <p:nvPr/>
          </p:nvSpPr>
          <p:spPr>
            <a:xfrm flipH="1">
              <a:off x="22072316" y="26408"/>
              <a:ext cx="396108" cy="39610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25565F"/>
            </a:solidFill>
            <a:ln w="12700" cap="flat">
              <a:noFill/>
              <a:miter lim="400000"/>
            </a:ln>
            <a:effectLst/>
            <a:extLst>
              <a:ext uri="{C572A759-6A51-4108-AA02-DFA0A04FC94B}">
                <ma14:wrappingTextBoxFlag xmlns="" xmlns:ma14="http://schemas.microsoft.com/office/mac/drawingml/2011/main" val="1"/>
              </a:ext>
            </a:extLst>
          </p:spPr>
          <p:txBody>
            <a:bodyPr wrap="square" lIns="25400" tIns="25400" rIns="25400" bIns="25400" numCol="1" anchor="ctr">
              <a:noAutofit/>
            </a:bodyPr>
            <a:lstStyle>
              <a:lvl1pPr>
                <a:defRPr sz="3200">
                  <a:solidFill>
                    <a:srgbClr val="FFFFFF"/>
                  </a:solidFill>
                </a:defRPr>
              </a:lvl1pPr>
            </a:lstStyle>
            <a:p>
              <a:pPr hangingPunct="0"/>
              <a:r>
                <a:rPr dirty="0">
                  <a:latin typeface="Arial"/>
                  <a:cs typeface="Arial"/>
                </a:rPr>
                <a:t>`</a:t>
              </a:r>
            </a:p>
          </p:txBody>
        </p:sp>
      </p:grpSp>
      <p:sp>
        <p:nvSpPr>
          <p:cNvPr id="256" name="Shape 256"/>
          <p:cNvSpPr/>
          <p:nvPr/>
        </p:nvSpPr>
        <p:spPr>
          <a:xfrm>
            <a:off x="310989" y="404004"/>
            <a:ext cx="8320079" cy="170464"/>
          </a:xfrm>
          <a:custGeom>
            <a:avLst/>
            <a:gdLst/>
            <a:ahLst/>
            <a:cxnLst>
              <a:cxn ang="0">
                <a:pos x="wd2" y="hd2"/>
              </a:cxn>
              <a:cxn ang="5400000">
                <a:pos x="wd2" y="hd2"/>
              </a:cxn>
              <a:cxn ang="10800000">
                <a:pos x="wd2" y="hd2"/>
              </a:cxn>
              <a:cxn ang="16200000">
                <a:pos x="wd2" y="hd2"/>
              </a:cxn>
            </a:cxnLst>
            <a:rect l="0" t="0" r="r" b="b"/>
            <a:pathLst>
              <a:path w="21600" h="21600" extrusionOk="0">
                <a:moveTo>
                  <a:pt x="0" y="21220"/>
                </a:moveTo>
                <a:lnTo>
                  <a:pt x="20777" y="21600"/>
                </a:lnTo>
                <a:lnTo>
                  <a:pt x="21600" y="0"/>
                </a:lnTo>
              </a:path>
            </a:pathLst>
          </a:custGeom>
          <a:ln w="50800">
            <a:solidFill>
              <a:schemeClr val="accent1"/>
            </a:solidFill>
            <a:miter lim="400000"/>
          </a:ln>
        </p:spPr>
        <p:txBody>
          <a:bodyPr lIns="19050" tIns="19050" rIns="19050" bIns="19050" anchor="ctr"/>
          <a:lstStyle/>
          <a:p>
            <a:pPr hangingPunct="0">
              <a:defRPr sz="3200">
                <a:solidFill>
                  <a:srgbClr val="01A198"/>
                </a:solidFill>
              </a:defRPr>
            </a:pPr>
            <a:endParaRPr sz="1200" dirty="0">
              <a:solidFill>
                <a:srgbClr val="01A198"/>
              </a:solidFill>
              <a:latin typeface="Arial"/>
              <a:cs typeface="Arial"/>
            </a:endParaRPr>
          </a:p>
        </p:txBody>
      </p:sp>
      <p:sp>
        <p:nvSpPr>
          <p:cNvPr id="15" name="TextBox 14"/>
          <p:cNvSpPr txBox="1"/>
          <p:nvPr/>
        </p:nvSpPr>
        <p:spPr>
          <a:xfrm>
            <a:off x="379815" y="150858"/>
            <a:ext cx="6695539" cy="346249"/>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90" tIns="34290" rIns="34290" bIns="34290" numCol="1" spcCol="28575" rtlCol="0" anchor="t">
            <a:spAutoFit/>
          </a:bodyPr>
          <a:lstStyle/>
          <a:p>
            <a:pPr hangingPunct="0"/>
            <a:r>
              <a:rPr lang="nl-NL" b="1" dirty="0" err="1">
                <a:solidFill>
                  <a:srgbClr val="004C4C"/>
                </a:solidFill>
                <a:latin typeface="+mn-lt"/>
                <a:cs typeface="Times New Roman" panose="02020603050405020304" pitchFamily="18" charset="0"/>
              </a:rPr>
              <a:t>Highlights</a:t>
            </a:r>
            <a:r>
              <a:rPr lang="nl-NL" b="1" dirty="0">
                <a:solidFill>
                  <a:srgbClr val="004C4C"/>
                </a:solidFill>
                <a:latin typeface="+mn-lt"/>
                <a:cs typeface="Times New Roman" panose="02020603050405020304" pitchFamily="18" charset="0"/>
              </a:rPr>
              <a:t> voor 2019</a:t>
            </a:r>
            <a:endParaRPr lang="nl-NL" dirty="0">
              <a:solidFill>
                <a:srgbClr val="004C4C"/>
              </a:solidFill>
              <a:latin typeface="+mn-lt"/>
              <a:cs typeface="Times New Roman" panose="02020603050405020304" pitchFamily="18" charset="0"/>
            </a:endParaRPr>
          </a:p>
        </p:txBody>
      </p:sp>
      <p:sp>
        <p:nvSpPr>
          <p:cNvPr id="18" name="TextBox 17"/>
          <p:cNvSpPr txBox="1"/>
          <p:nvPr/>
        </p:nvSpPr>
        <p:spPr>
          <a:xfrm>
            <a:off x="310989" y="801148"/>
            <a:ext cx="5662389" cy="200824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90" tIns="34290" rIns="34290" bIns="34290" numCol="1" spcCol="28575" rtlCol="0" anchor="t">
            <a:spAutoFit/>
          </a:bodyPr>
          <a:lstStyle/>
          <a:p>
            <a:pPr hangingPunct="0"/>
            <a:r>
              <a:rPr lang="nl-NL" sz="900" dirty="0">
                <a:solidFill>
                  <a:srgbClr val="004C4C"/>
                </a:solidFill>
                <a:latin typeface="Arial"/>
                <a:cs typeface="Arial"/>
              </a:rPr>
              <a:t>1) Samen met partner </a:t>
            </a:r>
            <a:r>
              <a:rPr lang="nl-NL" sz="900" dirty="0" err="1">
                <a:solidFill>
                  <a:srgbClr val="004C4C"/>
                </a:solidFill>
                <a:latin typeface="Arial"/>
                <a:cs typeface="Arial"/>
              </a:rPr>
              <a:t>Ctalents</a:t>
            </a:r>
            <a:r>
              <a:rPr lang="nl-NL" sz="900" dirty="0">
                <a:solidFill>
                  <a:srgbClr val="004C4C"/>
                </a:solidFill>
                <a:latin typeface="Arial"/>
                <a:cs typeface="Arial"/>
              </a:rPr>
              <a:t> willen we kijken of we in 2019 en 2020 kunnen zorgen voor de landelijke uitrol van tenminste 100 </a:t>
            </a:r>
            <a:r>
              <a:rPr lang="nl-NL" sz="900" dirty="0" err="1">
                <a:solidFill>
                  <a:srgbClr val="004C4C"/>
                </a:solidFill>
                <a:latin typeface="Arial"/>
                <a:cs typeface="Arial"/>
              </a:rPr>
              <a:t>gebaarista’s</a:t>
            </a:r>
            <a:r>
              <a:rPr lang="nl-NL" sz="900" dirty="0">
                <a:solidFill>
                  <a:srgbClr val="004C4C"/>
                </a:solidFill>
                <a:latin typeface="Arial"/>
                <a:cs typeface="Arial"/>
              </a:rPr>
              <a:t> of </a:t>
            </a:r>
            <a:r>
              <a:rPr lang="nl-NL" sz="900" dirty="0" err="1">
                <a:solidFill>
                  <a:srgbClr val="004C4C"/>
                </a:solidFill>
                <a:latin typeface="Arial"/>
                <a:cs typeface="Arial"/>
              </a:rPr>
              <a:t>Sign</a:t>
            </a:r>
            <a:r>
              <a:rPr lang="nl-NL" sz="900" dirty="0">
                <a:solidFill>
                  <a:srgbClr val="004C4C"/>
                </a:solidFill>
                <a:latin typeface="Arial"/>
                <a:cs typeface="Arial"/>
              </a:rPr>
              <a:t> Language </a:t>
            </a:r>
            <a:r>
              <a:rPr lang="nl-NL" sz="900" dirty="0" err="1">
                <a:solidFill>
                  <a:srgbClr val="004C4C"/>
                </a:solidFill>
                <a:latin typeface="Arial"/>
                <a:cs typeface="Arial"/>
              </a:rPr>
              <a:t>Coffeebars</a:t>
            </a:r>
            <a:r>
              <a:rPr lang="nl-NL" sz="900" dirty="0">
                <a:solidFill>
                  <a:srgbClr val="004C4C"/>
                </a:solidFill>
                <a:latin typeface="Arial"/>
                <a:cs typeface="Arial"/>
              </a:rPr>
              <a:t>. </a:t>
            </a:r>
            <a:br>
              <a:rPr lang="nl-NL" sz="900" dirty="0">
                <a:solidFill>
                  <a:srgbClr val="004C4C"/>
                </a:solidFill>
                <a:latin typeface="Arial"/>
                <a:cs typeface="Arial"/>
              </a:rPr>
            </a:br>
            <a:r>
              <a:rPr lang="nl-NL" sz="900" dirty="0">
                <a:solidFill>
                  <a:srgbClr val="004C4C"/>
                </a:solidFill>
                <a:latin typeface="Arial"/>
                <a:cs typeface="Arial"/>
              </a:rPr>
              <a:t/>
            </a:r>
            <a:br>
              <a:rPr lang="nl-NL" sz="900" dirty="0">
                <a:solidFill>
                  <a:srgbClr val="004C4C"/>
                </a:solidFill>
                <a:latin typeface="Arial"/>
                <a:cs typeface="Arial"/>
              </a:rPr>
            </a:br>
            <a:r>
              <a:rPr lang="nl-NL" sz="900" b="1" dirty="0">
                <a:solidFill>
                  <a:srgbClr val="004C4C"/>
                </a:solidFill>
                <a:latin typeface="Arial"/>
                <a:cs typeface="Arial"/>
              </a:rPr>
              <a:t>2)</a:t>
            </a:r>
            <a:r>
              <a:rPr lang="nl-NL" sz="900" dirty="0">
                <a:solidFill>
                  <a:srgbClr val="004C4C"/>
                </a:solidFill>
                <a:latin typeface="Arial"/>
                <a:cs typeface="Arial"/>
              </a:rPr>
              <a:t> Daarnaast gaat ABN AMRO bij tenminste 10 grootzakelijke klanten een participatietraject uitvoeren dat ze een flinke duw in de rug geeft bij daadwerkelijk invulling geven aan inclusief ondernemen in de praktijk. Dit is bovenop de functie de gratis dienstverlening die wordt gegeven aan onze sectorale en MKB Acquisitieklanten op het vlak van inclusief ondernemen. </a:t>
            </a:r>
            <a:br>
              <a:rPr lang="nl-NL" sz="900" dirty="0">
                <a:solidFill>
                  <a:srgbClr val="004C4C"/>
                </a:solidFill>
                <a:latin typeface="Arial"/>
                <a:cs typeface="Arial"/>
              </a:rPr>
            </a:br>
            <a:r>
              <a:rPr lang="nl-NL" sz="900" dirty="0">
                <a:solidFill>
                  <a:srgbClr val="004C4C"/>
                </a:solidFill>
                <a:latin typeface="Arial"/>
                <a:cs typeface="Arial"/>
              </a:rPr>
              <a:t/>
            </a:r>
            <a:br>
              <a:rPr lang="nl-NL" sz="900" dirty="0">
                <a:solidFill>
                  <a:srgbClr val="004C4C"/>
                </a:solidFill>
                <a:latin typeface="Arial"/>
                <a:cs typeface="Arial"/>
              </a:rPr>
            </a:br>
            <a:r>
              <a:rPr lang="nl-NL" sz="900" b="1" dirty="0">
                <a:solidFill>
                  <a:srgbClr val="004C4C"/>
                </a:solidFill>
                <a:latin typeface="Arial"/>
                <a:cs typeface="Arial"/>
              </a:rPr>
              <a:t>3</a:t>
            </a:r>
            <a:r>
              <a:rPr lang="nl-NL" sz="900" dirty="0">
                <a:solidFill>
                  <a:srgbClr val="004C4C"/>
                </a:solidFill>
                <a:latin typeface="Arial"/>
                <a:cs typeface="Arial"/>
              </a:rPr>
              <a:t>) De Participatieadviseur sluit aan bij het werkgelegenheidsprogramma van 100.000 banen en de Normaalste Zaak en de </a:t>
            </a:r>
            <a:r>
              <a:rPr lang="nl-NL" sz="900" dirty="0" err="1">
                <a:solidFill>
                  <a:srgbClr val="004C4C"/>
                </a:solidFill>
                <a:latin typeface="Arial"/>
                <a:cs typeface="Arial"/>
              </a:rPr>
              <a:t>Social</a:t>
            </a:r>
            <a:r>
              <a:rPr lang="nl-NL" sz="900" dirty="0">
                <a:solidFill>
                  <a:srgbClr val="004C4C"/>
                </a:solidFill>
                <a:latin typeface="Arial"/>
                <a:cs typeface="Arial"/>
              </a:rPr>
              <a:t> Impact Spitsen getiteld  ‘de inclusieversnellers’ en  probeert  haar expertise in te zetten bij het realiseren van meer inclusie in Nederland. </a:t>
            </a:r>
            <a:br>
              <a:rPr lang="nl-NL" sz="900" dirty="0">
                <a:solidFill>
                  <a:srgbClr val="004C4C"/>
                </a:solidFill>
                <a:latin typeface="Arial"/>
                <a:cs typeface="Arial"/>
              </a:rPr>
            </a:br>
            <a:r>
              <a:rPr lang="nl-NL" sz="900" dirty="0">
                <a:solidFill>
                  <a:srgbClr val="004C4C"/>
                </a:solidFill>
                <a:latin typeface="Arial"/>
                <a:cs typeface="Arial"/>
              </a:rPr>
              <a:t/>
            </a:r>
            <a:br>
              <a:rPr lang="nl-NL" sz="900" dirty="0">
                <a:solidFill>
                  <a:srgbClr val="004C4C"/>
                </a:solidFill>
                <a:latin typeface="Arial"/>
                <a:cs typeface="Arial"/>
              </a:rPr>
            </a:br>
            <a:r>
              <a:rPr lang="nl-NL" sz="900" dirty="0">
                <a:solidFill>
                  <a:srgbClr val="004C4C"/>
                </a:solidFill>
                <a:latin typeface="Arial"/>
                <a:cs typeface="Arial"/>
              </a:rPr>
              <a:t>4) Uitrollen Academy; een interactief Platform waarbij er verschillende opleidingen voor mensen met een beperking beschikbaar komen om hun verder te ontwikkelen binnen het bedrijfsleven en de maatschappij</a:t>
            </a:r>
            <a:r>
              <a:rPr lang="nl-NL" sz="900" dirty="0" smtClean="0">
                <a:solidFill>
                  <a:srgbClr val="004C4C"/>
                </a:solidFill>
                <a:latin typeface="Arial"/>
                <a:cs typeface="Arial"/>
              </a:rPr>
              <a:t>.</a:t>
            </a:r>
            <a:endParaRPr lang="nl-NL" sz="900" dirty="0">
              <a:solidFill>
                <a:srgbClr val="004C4C"/>
              </a:solidFill>
              <a:latin typeface="Arial"/>
              <a:cs typeface="Arial"/>
            </a:endParaRPr>
          </a:p>
        </p:txBody>
      </p:sp>
      <p:sp>
        <p:nvSpPr>
          <p:cNvPr id="21" name="TextBox 20"/>
          <p:cNvSpPr txBox="1"/>
          <p:nvPr/>
        </p:nvSpPr>
        <p:spPr>
          <a:xfrm>
            <a:off x="6141948" y="668329"/>
            <a:ext cx="2850921" cy="2839239"/>
          </a:xfrm>
          <a:prstGeom prst="rect">
            <a:avLst/>
          </a:prstGeom>
          <a:noFill/>
          <a:ln w="25400"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90" tIns="34290" rIns="34290" bIns="34290" numCol="1" spcCol="28575" rtlCol="0" anchor="t">
            <a:spAutoFit/>
          </a:bodyPr>
          <a:lstStyle/>
          <a:p>
            <a:pPr algn="ctr" hangingPunct="0"/>
            <a:r>
              <a:rPr lang="nl-NL" sz="900" b="1" dirty="0">
                <a:solidFill>
                  <a:srgbClr val="004C4C"/>
                </a:solidFill>
                <a:latin typeface="Arial"/>
                <a:cs typeface="Arial"/>
              </a:rPr>
              <a:t>En nog meer……..</a:t>
            </a:r>
          </a:p>
          <a:p>
            <a:pPr algn="ctr" hangingPunct="0"/>
            <a:endParaRPr lang="nl-NL" sz="900" dirty="0">
              <a:solidFill>
                <a:srgbClr val="004C4C"/>
              </a:solidFill>
              <a:latin typeface="Arial"/>
              <a:cs typeface="Arial"/>
            </a:endParaRPr>
          </a:p>
          <a:p>
            <a:pPr marL="128590" indent="-128590">
              <a:buFont typeface="Arial" panose="020B0604020202020204" pitchFamily="34" charset="0"/>
              <a:buChar char="•"/>
            </a:pPr>
            <a:r>
              <a:rPr lang="nl-NL" sz="900" dirty="0">
                <a:solidFill>
                  <a:srgbClr val="004C4C"/>
                </a:solidFill>
                <a:latin typeface="Arial"/>
                <a:cs typeface="Arial"/>
              </a:rPr>
              <a:t>In 2019 helpt ABN AMRO met de lancering van een ‘ombudsman’ functie voor mensen met een beperking. Deze functie gedragen door werkgevers, overheidsorganisaties en landelijke en lokale politiek moet de signalen van mensen met een beperking op de arbeidsmarkt opvangen.</a:t>
            </a:r>
          </a:p>
          <a:p>
            <a:pPr marL="128590" indent="-128590">
              <a:buFont typeface="Arial" panose="020B0604020202020204" pitchFamily="34" charset="0"/>
              <a:buChar char="•"/>
            </a:pPr>
            <a:r>
              <a:rPr lang="nl-NL" sz="900" dirty="0">
                <a:solidFill>
                  <a:srgbClr val="004C4C"/>
                </a:solidFill>
                <a:latin typeface="Arial"/>
                <a:cs typeface="Arial"/>
              </a:rPr>
              <a:t>Het opzetten van een Warm Welkom training met partner </a:t>
            </a:r>
            <a:r>
              <a:rPr lang="nl-NL" sz="900" dirty="0" err="1">
                <a:solidFill>
                  <a:srgbClr val="004C4C"/>
                </a:solidFill>
                <a:latin typeface="Arial"/>
                <a:cs typeface="Arial"/>
              </a:rPr>
              <a:t>Emma@work</a:t>
            </a:r>
            <a:r>
              <a:rPr lang="nl-NL" sz="900" dirty="0">
                <a:solidFill>
                  <a:srgbClr val="004C4C"/>
                </a:solidFill>
                <a:latin typeface="Arial"/>
                <a:cs typeface="Arial"/>
              </a:rPr>
              <a:t> om jonge mensen met een ernstige chronische aandoening klaar te stomen voor een gastfunctie binnen het bedrijfsleven.</a:t>
            </a:r>
          </a:p>
          <a:p>
            <a:pPr marL="128590" indent="-128590">
              <a:buFont typeface="Arial" panose="020B0604020202020204" pitchFamily="34" charset="0"/>
              <a:buChar char="•"/>
            </a:pPr>
            <a:r>
              <a:rPr lang="nl-NL" sz="900" dirty="0">
                <a:solidFill>
                  <a:srgbClr val="004C4C"/>
                </a:solidFill>
                <a:latin typeface="Arial"/>
                <a:cs typeface="Arial"/>
              </a:rPr>
              <a:t>ABN AMRO organiseert vier kwartaalbijeenkomsten en twee netwerksessies voor haar B-</a:t>
            </a:r>
            <a:r>
              <a:rPr lang="nl-NL" sz="900" dirty="0" err="1">
                <a:solidFill>
                  <a:srgbClr val="004C4C"/>
                </a:solidFill>
                <a:latin typeface="Arial"/>
                <a:cs typeface="Arial"/>
              </a:rPr>
              <a:t>Able</a:t>
            </a:r>
            <a:r>
              <a:rPr lang="nl-NL" sz="900" dirty="0">
                <a:solidFill>
                  <a:srgbClr val="004C4C"/>
                </a:solidFill>
                <a:latin typeface="Arial"/>
                <a:cs typeface="Arial"/>
              </a:rPr>
              <a:t> netwerk op het vlak van acceptatie, bestendiging, loopbaanperspectief en energiebalans voor haar medewerkers. </a:t>
            </a:r>
          </a:p>
          <a:p>
            <a:pPr marL="128590" indent="-128590">
              <a:buFont typeface="Arial" panose="020B0604020202020204" pitchFamily="34" charset="0"/>
              <a:buChar char="•"/>
            </a:pPr>
            <a:r>
              <a:rPr lang="nl-NL" sz="900" dirty="0">
                <a:solidFill>
                  <a:srgbClr val="004C4C"/>
                </a:solidFill>
                <a:latin typeface="Arial"/>
                <a:cs typeface="Arial"/>
              </a:rPr>
              <a:t>Voor alle vier thema’s worden door experts in Nederland trainingen doorontwikkeld met input van partners en belangrijke stakeholders.  </a:t>
            </a:r>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63637" y="3326861"/>
            <a:ext cx="2023891" cy="13484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3" y="3326860"/>
            <a:ext cx="2157467" cy="13484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70730" y="3723861"/>
            <a:ext cx="2022138" cy="10110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67698" y="3836330"/>
            <a:ext cx="2257112" cy="7861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678563"/>
      </p:ext>
    </p:extLst>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ABN AMRO">
  <a:themeElements>
    <a:clrScheme name="ABN AMRO Extern">
      <a:dk1>
        <a:srgbClr val="004C4C"/>
      </a:dk1>
      <a:lt1>
        <a:srgbClr val="009286"/>
      </a:lt1>
      <a:dk2>
        <a:srgbClr val="FFFFFF"/>
      </a:dk2>
      <a:lt2>
        <a:srgbClr val="FFFFFF"/>
      </a:lt2>
      <a:accent1>
        <a:srgbClr val="009286"/>
      </a:accent1>
      <a:accent2>
        <a:srgbClr val="54646C"/>
      </a:accent2>
      <a:accent3>
        <a:srgbClr val="00646C"/>
      </a:accent3>
      <a:accent4>
        <a:srgbClr val="94C23C"/>
      </a:accent4>
      <a:accent5>
        <a:srgbClr val="BBBEC3"/>
      </a:accent5>
      <a:accent6>
        <a:srgbClr val="F3C000"/>
      </a:accent6>
      <a:hlink>
        <a:srgbClr val="004C4C"/>
      </a:hlink>
      <a:folHlink>
        <a:srgbClr val="009286"/>
      </a:folHlink>
    </a:clrScheme>
    <a:fontScheme name="ABN AMRO">
      <a:majorFont>
        <a:latin typeface="Arial"/>
        <a:ea typeface=""/>
        <a:cs typeface="Arial"/>
      </a:majorFont>
      <a:minorFont>
        <a:latin typeface="Arial"/>
        <a:ea typeface=""/>
        <a:cs typeface="Arial"/>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rgbClr val="009286">
                <a:alpha val="80000"/>
              </a:srgbClr>
            </a:gs>
            <a:gs pos="80000">
              <a:srgbClr val="009286">
                <a:alpha val="80000"/>
              </a:srgbClr>
            </a:gs>
            <a:gs pos="100000">
              <a:srgbClr val="005E5D">
                <a:alpha val="80000"/>
              </a:srgbClr>
            </a:gs>
          </a:gsLst>
          <a:lin ang="0" scaled="1"/>
        </a:gradFill>
        <a:ln w="9525" cap="flat" cmpd="sng" algn="ctr">
          <a:noFill/>
          <a:prstDash val="solid"/>
          <a:round/>
          <a:headEnd type="none" w="med" len="med"/>
          <a:tailEnd type="none" w="med" len="med"/>
        </a:ln>
        <a:effectLst/>
        <a:extLst/>
      </a:spPr>
      <a:bodyPr vert="horz" wrap="square" lIns="91440" tIns="45720" rIns="91440" bIns="45720" numCol="1" rtlCol="0" anchor="t" anchorCtr="0" compatLnSpc="1">
        <a:prstTxWarp prst="textNoShape">
          <a:avLst/>
        </a:prstTxWarp>
      </a:bodyPr>
      <a:lstStyle>
        <a:defPPr marL="0" marR="0" indent="0" algn="l" defTabSz="1042988" rtl="0" eaLnBrk="1" fontAlgn="base" latinLnBrk="0" hangingPunct="1">
          <a:lnSpc>
            <a:spcPct val="100000"/>
          </a:lnSpc>
          <a:spcBef>
            <a:spcPct val="0"/>
          </a:spcBef>
          <a:spcAft>
            <a:spcPct val="0"/>
          </a:spcAft>
          <a:buClrTx/>
          <a:buSzTx/>
          <a:buFontTx/>
          <a:buNone/>
          <a:tabLst/>
          <a:defRPr kumimoji="0"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0" eaLnBrk="1" fontAlgn="base" latinLnBrk="0" hangingPunct="1">
          <a:lnSpc>
            <a:spcPct val="100000"/>
          </a:lnSpc>
          <a:spcBef>
            <a:spcPct val="0"/>
          </a:spcBef>
          <a:spcAft>
            <a:spcPct val="0"/>
          </a:spcAft>
          <a:buClrTx/>
          <a:buSzTx/>
          <a:buFontTx/>
          <a:buNone/>
          <a:tabLst/>
          <a:defRPr kumimoji="0" lang="nl-NL"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ABN AMRO 1">
        <a:dk1>
          <a:srgbClr val="94C23C"/>
        </a:dk1>
        <a:lt1>
          <a:srgbClr val="BBBEC3"/>
        </a:lt1>
        <a:dk2>
          <a:srgbClr val="009286"/>
        </a:dk2>
        <a:lt2>
          <a:srgbClr val="F3C000"/>
        </a:lt2>
        <a:accent1>
          <a:srgbClr val="006480"/>
        </a:accent1>
        <a:accent2>
          <a:srgbClr val="BBC800"/>
        </a:accent2>
        <a:accent3>
          <a:srgbClr val="AAC7C3"/>
        </a:accent3>
        <a:accent4>
          <a:srgbClr val="9FA2A6"/>
        </a:accent4>
        <a:accent5>
          <a:srgbClr val="AAB8C0"/>
        </a:accent5>
        <a:accent6>
          <a:srgbClr val="A9B500"/>
        </a:accent6>
        <a:hlink>
          <a:srgbClr val="54646C"/>
        </a:hlink>
        <a:folHlink>
          <a:srgbClr val="79838C"/>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xtern 16x9 NL.potx" id="{468936C7-4F7D-4127-8923-F9A0BE91DEA0}" vid="{F3D923DA-EE31-4B92-AE5E-2E58809800C0}"/>
    </a:ext>
  </a:extLst>
</a:theme>
</file>

<file path=ppt/theme/theme2.xml><?xml version="1.0" encoding="utf-8"?>
<a:theme xmlns:a="http://schemas.openxmlformats.org/drawingml/2006/main" name="ABN AMRO Advisors">
  <a:themeElements>
    <a:clrScheme name="ABN AMRO Extern">
      <a:dk1>
        <a:srgbClr val="004C4C"/>
      </a:dk1>
      <a:lt1>
        <a:srgbClr val="009286"/>
      </a:lt1>
      <a:dk2>
        <a:srgbClr val="FFFFFF"/>
      </a:dk2>
      <a:lt2>
        <a:srgbClr val="FFFFFF"/>
      </a:lt2>
      <a:accent1>
        <a:srgbClr val="009286"/>
      </a:accent1>
      <a:accent2>
        <a:srgbClr val="54646C"/>
      </a:accent2>
      <a:accent3>
        <a:srgbClr val="00646C"/>
      </a:accent3>
      <a:accent4>
        <a:srgbClr val="94C23C"/>
      </a:accent4>
      <a:accent5>
        <a:srgbClr val="BBBEC3"/>
      </a:accent5>
      <a:accent6>
        <a:srgbClr val="F3C000"/>
      </a:accent6>
      <a:hlink>
        <a:srgbClr val="004C4C"/>
      </a:hlink>
      <a:folHlink>
        <a:srgbClr val="009286"/>
      </a:folHlink>
    </a:clrScheme>
    <a:fontScheme name="ABN AMRO">
      <a:majorFont>
        <a:latin typeface="Arial"/>
        <a:ea typeface=""/>
        <a:cs typeface="Arial"/>
      </a:majorFont>
      <a:minorFont>
        <a:latin typeface="Arial"/>
        <a:ea typeface=""/>
        <a:cs typeface="Arial"/>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rgbClr val="009286">
                <a:alpha val="80000"/>
              </a:srgbClr>
            </a:gs>
            <a:gs pos="80000">
              <a:srgbClr val="009286">
                <a:alpha val="80000"/>
              </a:srgbClr>
            </a:gs>
            <a:gs pos="100000">
              <a:srgbClr val="005E5D">
                <a:alpha val="80000"/>
              </a:srgbClr>
            </a:gs>
          </a:gsLst>
          <a:lin ang="0" scaled="1"/>
        </a:gradFill>
        <a:ln w="9525" cap="flat" cmpd="sng" algn="ctr">
          <a:noFill/>
          <a:prstDash val="solid"/>
          <a:round/>
          <a:headEnd type="none" w="med" len="med"/>
          <a:tailEnd type="none" w="med" len="med"/>
        </a:ln>
        <a:effectLst/>
        <a:extLst/>
      </a:spPr>
      <a:bodyPr vert="horz" wrap="square" lIns="91440" tIns="45720" rIns="91440" bIns="45720" numCol="1" rtlCol="0" anchor="t" anchorCtr="0" compatLnSpc="1">
        <a:prstTxWarp prst="textNoShape">
          <a:avLst/>
        </a:prstTxWarp>
      </a:bodyPr>
      <a:lstStyle>
        <a:defPPr marL="0" marR="0" indent="0" algn="l" defTabSz="1042988" rtl="0" eaLnBrk="1" fontAlgn="base" latinLnBrk="0" hangingPunct="1">
          <a:lnSpc>
            <a:spcPct val="100000"/>
          </a:lnSpc>
          <a:spcBef>
            <a:spcPct val="0"/>
          </a:spcBef>
          <a:spcAft>
            <a:spcPct val="0"/>
          </a:spcAft>
          <a:buClrTx/>
          <a:buSzTx/>
          <a:buFontTx/>
          <a:buNone/>
          <a:tabLst/>
          <a:defRPr kumimoji="0"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0" eaLnBrk="1" fontAlgn="base" latinLnBrk="0" hangingPunct="1">
          <a:lnSpc>
            <a:spcPct val="100000"/>
          </a:lnSpc>
          <a:spcBef>
            <a:spcPct val="0"/>
          </a:spcBef>
          <a:spcAft>
            <a:spcPct val="0"/>
          </a:spcAft>
          <a:buClrTx/>
          <a:buSzTx/>
          <a:buFontTx/>
          <a:buNone/>
          <a:tabLst/>
          <a:defRPr kumimoji="0" lang="nl-NL"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ABN AMRO 1">
        <a:dk1>
          <a:srgbClr val="94C23C"/>
        </a:dk1>
        <a:lt1>
          <a:srgbClr val="BBBEC3"/>
        </a:lt1>
        <a:dk2>
          <a:srgbClr val="009286"/>
        </a:dk2>
        <a:lt2>
          <a:srgbClr val="F3C000"/>
        </a:lt2>
        <a:accent1>
          <a:srgbClr val="006480"/>
        </a:accent1>
        <a:accent2>
          <a:srgbClr val="BBC800"/>
        </a:accent2>
        <a:accent3>
          <a:srgbClr val="AAC7C3"/>
        </a:accent3>
        <a:accent4>
          <a:srgbClr val="9FA2A6"/>
        </a:accent4>
        <a:accent5>
          <a:srgbClr val="AAB8C0"/>
        </a:accent5>
        <a:accent6>
          <a:srgbClr val="A9B500"/>
        </a:accent6>
        <a:hlink>
          <a:srgbClr val="54646C"/>
        </a:hlink>
        <a:folHlink>
          <a:srgbClr val="79838C"/>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xtern 16x9 NL.potx" id="{468936C7-4F7D-4127-8923-F9A0BE91DEA0}" vid="{07723CAF-2A31-4A8A-8374-BC6869957F7C}"/>
    </a:ext>
  </a:extLst>
</a:theme>
</file>

<file path=ppt/theme/theme3.xml><?xml version="1.0" encoding="utf-8"?>
<a:theme xmlns:a="http://schemas.openxmlformats.org/drawingml/2006/main" name="ABN AMRO Clearing">
  <a:themeElements>
    <a:clrScheme name="ABN AMRO Extern">
      <a:dk1>
        <a:srgbClr val="004C4C"/>
      </a:dk1>
      <a:lt1>
        <a:srgbClr val="009286"/>
      </a:lt1>
      <a:dk2>
        <a:srgbClr val="FFFFFF"/>
      </a:dk2>
      <a:lt2>
        <a:srgbClr val="FFFFFF"/>
      </a:lt2>
      <a:accent1>
        <a:srgbClr val="009286"/>
      </a:accent1>
      <a:accent2>
        <a:srgbClr val="54646C"/>
      </a:accent2>
      <a:accent3>
        <a:srgbClr val="00646C"/>
      </a:accent3>
      <a:accent4>
        <a:srgbClr val="94C23C"/>
      </a:accent4>
      <a:accent5>
        <a:srgbClr val="BBBEC3"/>
      </a:accent5>
      <a:accent6>
        <a:srgbClr val="F3C000"/>
      </a:accent6>
      <a:hlink>
        <a:srgbClr val="004C4C"/>
      </a:hlink>
      <a:folHlink>
        <a:srgbClr val="009286"/>
      </a:folHlink>
    </a:clrScheme>
    <a:fontScheme name="ABN AMRO">
      <a:majorFont>
        <a:latin typeface="Arial"/>
        <a:ea typeface=""/>
        <a:cs typeface="Arial"/>
      </a:majorFont>
      <a:minorFont>
        <a:latin typeface="Arial"/>
        <a:ea typeface=""/>
        <a:cs typeface="Arial"/>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rgbClr val="009286">
                <a:alpha val="80000"/>
              </a:srgbClr>
            </a:gs>
            <a:gs pos="80000">
              <a:srgbClr val="009286">
                <a:alpha val="80000"/>
              </a:srgbClr>
            </a:gs>
            <a:gs pos="100000">
              <a:srgbClr val="005E5D">
                <a:alpha val="80000"/>
              </a:srgbClr>
            </a:gs>
          </a:gsLst>
          <a:lin ang="0" scaled="1"/>
        </a:gradFill>
        <a:ln w="9525" cap="flat" cmpd="sng" algn="ctr">
          <a:noFill/>
          <a:prstDash val="solid"/>
          <a:round/>
          <a:headEnd type="none" w="med" len="med"/>
          <a:tailEnd type="none" w="med" len="med"/>
        </a:ln>
        <a:effectLst/>
        <a:extLst/>
      </a:spPr>
      <a:bodyPr vert="horz" wrap="square" lIns="91440" tIns="45720" rIns="91440" bIns="45720" numCol="1" rtlCol="0" anchor="t" anchorCtr="0" compatLnSpc="1">
        <a:prstTxWarp prst="textNoShape">
          <a:avLst/>
        </a:prstTxWarp>
      </a:bodyPr>
      <a:lstStyle>
        <a:defPPr marL="0" marR="0" indent="0" algn="l" defTabSz="1042988" rtl="0" eaLnBrk="1" fontAlgn="base" latinLnBrk="0" hangingPunct="1">
          <a:lnSpc>
            <a:spcPct val="100000"/>
          </a:lnSpc>
          <a:spcBef>
            <a:spcPct val="0"/>
          </a:spcBef>
          <a:spcAft>
            <a:spcPct val="0"/>
          </a:spcAft>
          <a:buClrTx/>
          <a:buSzTx/>
          <a:buFontTx/>
          <a:buNone/>
          <a:tabLst/>
          <a:defRPr kumimoji="0"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0" eaLnBrk="1" fontAlgn="base" latinLnBrk="0" hangingPunct="1">
          <a:lnSpc>
            <a:spcPct val="100000"/>
          </a:lnSpc>
          <a:spcBef>
            <a:spcPct val="0"/>
          </a:spcBef>
          <a:spcAft>
            <a:spcPct val="0"/>
          </a:spcAft>
          <a:buClrTx/>
          <a:buSzTx/>
          <a:buFontTx/>
          <a:buNone/>
          <a:tabLst/>
          <a:defRPr kumimoji="0" lang="nl-NL"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ABN AMRO 1">
        <a:dk1>
          <a:srgbClr val="94C23C"/>
        </a:dk1>
        <a:lt1>
          <a:srgbClr val="BBBEC3"/>
        </a:lt1>
        <a:dk2>
          <a:srgbClr val="009286"/>
        </a:dk2>
        <a:lt2>
          <a:srgbClr val="F3C000"/>
        </a:lt2>
        <a:accent1>
          <a:srgbClr val="006480"/>
        </a:accent1>
        <a:accent2>
          <a:srgbClr val="BBC800"/>
        </a:accent2>
        <a:accent3>
          <a:srgbClr val="AAC7C3"/>
        </a:accent3>
        <a:accent4>
          <a:srgbClr val="9FA2A6"/>
        </a:accent4>
        <a:accent5>
          <a:srgbClr val="AAB8C0"/>
        </a:accent5>
        <a:accent6>
          <a:srgbClr val="A9B500"/>
        </a:accent6>
        <a:hlink>
          <a:srgbClr val="54646C"/>
        </a:hlink>
        <a:folHlink>
          <a:srgbClr val="79838C"/>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xtern 16x9 NL.potx" id="{468936C7-4F7D-4127-8923-F9A0BE91DEA0}" vid="{050EC63B-D516-40C0-8760-71F1D161D06F}"/>
    </a:ext>
  </a:extLst>
</a:theme>
</file>

<file path=ppt/theme/theme4.xml><?xml version="1.0" encoding="utf-8"?>
<a:theme xmlns:a="http://schemas.openxmlformats.org/drawingml/2006/main" name="ABN AMRO Commercial Finance">
  <a:themeElements>
    <a:clrScheme name="ABN AMRO Extern">
      <a:dk1>
        <a:srgbClr val="004C4C"/>
      </a:dk1>
      <a:lt1>
        <a:srgbClr val="009286"/>
      </a:lt1>
      <a:dk2>
        <a:srgbClr val="FFFFFF"/>
      </a:dk2>
      <a:lt2>
        <a:srgbClr val="FFFFFF"/>
      </a:lt2>
      <a:accent1>
        <a:srgbClr val="009286"/>
      </a:accent1>
      <a:accent2>
        <a:srgbClr val="54646C"/>
      </a:accent2>
      <a:accent3>
        <a:srgbClr val="00646C"/>
      </a:accent3>
      <a:accent4>
        <a:srgbClr val="94C23C"/>
      </a:accent4>
      <a:accent5>
        <a:srgbClr val="BBBEC3"/>
      </a:accent5>
      <a:accent6>
        <a:srgbClr val="F3C000"/>
      </a:accent6>
      <a:hlink>
        <a:srgbClr val="004C4C"/>
      </a:hlink>
      <a:folHlink>
        <a:srgbClr val="009286"/>
      </a:folHlink>
    </a:clrScheme>
    <a:fontScheme name="ABN AMRO">
      <a:majorFont>
        <a:latin typeface="Arial"/>
        <a:ea typeface=""/>
        <a:cs typeface="Arial"/>
      </a:majorFont>
      <a:minorFont>
        <a:latin typeface="Arial"/>
        <a:ea typeface=""/>
        <a:cs typeface="Arial"/>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rgbClr val="009286">
                <a:alpha val="80000"/>
              </a:srgbClr>
            </a:gs>
            <a:gs pos="80000">
              <a:srgbClr val="009286">
                <a:alpha val="80000"/>
              </a:srgbClr>
            </a:gs>
            <a:gs pos="100000">
              <a:srgbClr val="005E5D">
                <a:alpha val="80000"/>
              </a:srgbClr>
            </a:gs>
          </a:gsLst>
          <a:lin ang="0" scaled="1"/>
        </a:gradFill>
        <a:ln w="9525" cap="flat" cmpd="sng" algn="ctr">
          <a:noFill/>
          <a:prstDash val="solid"/>
          <a:round/>
          <a:headEnd type="none" w="med" len="med"/>
          <a:tailEnd type="none" w="med" len="med"/>
        </a:ln>
        <a:effectLst/>
        <a:extLst/>
      </a:spPr>
      <a:bodyPr vert="horz" wrap="square" lIns="91440" tIns="45720" rIns="91440" bIns="45720" numCol="1" rtlCol="0" anchor="t" anchorCtr="0" compatLnSpc="1">
        <a:prstTxWarp prst="textNoShape">
          <a:avLst/>
        </a:prstTxWarp>
      </a:bodyPr>
      <a:lstStyle>
        <a:defPPr marL="0" marR="0" indent="0" algn="l" defTabSz="1042988" rtl="0" eaLnBrk="1" fontAlgn="base" latinLnBrk="0" hangingPunct="1">
          <a:lnSpc>
            <a:spcPct val="100000"/>
          </a:lnSpc>
          <a:spcBef>
            <a:spcPct val="0"/>
          </a:spcBef>
          <a:spcAft>
            <a:spcPct val="0"/>
          </a:spcAft>
          <a:buClrTx/>
          <a:buSzTx/>
          <a:buFontTx/>
          <a:buNone/>
          <a:tabLst/>
          <a:defRPr kumimoji="0"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0" eaLnBrk="1" fontAlgn="base" latinLnBrk="0" hangingPunct="1">
          <a:lnSpc>
            <a:spcPct val="100000"/>
          </a:lnSpc>
          <a:spcBef>
            <a:spcPct val="0"/>
          </a:spcBef>
          <a:spcAft>
            <a:spcPct val="0"/>
          </a:spcAft>
          <a:buClrTx/>
          <a:buSzTx/>
          <a:buFontTx/>
          <a:buNone/>
          <a:tabLst/>
          <a:defRPr kumimoji="0" lang="nl-NL"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ABN AMRO 1">
        <a:dk1>
          <a:srgbClr val="94C23C"/>
        </a:dk1>
        <a:lt1>
          <a:srgbClr val="BBBEC3"/>
        </a:lt1>
        <a:dk2>
          <a:srgbClr val="009286"/>
        </a:dk2>
        <a:lt2>
          <a:srgbClr val="F3C000"/>
        </a:lt2>
        <a:accent1>
          <a:srgbClr val="006480"/>
        </a:accent1>
        <a:accent2>
          <a:srgbClr val="BBC800"/>
        </a:accent2>
        <a:accent3>
          <a:srgbClr val="AAC7C3"/>
        </a:accent3>
        <a:accent4>
          <a:srgbClr val="9FA2A6"/>
        </a:accent4>
        <a:accent5>
          <a:srgbClr val="AAB8C0"/>
        </a:accent5>
        <a:accent6>
          <a:srgbClr val="A9B500"/>
        </a:accent6>
        <a:hlink>
          <a:srgbClr val="54646C"/>
        </a:hlink>
        <a:folHlink>
          <a:srgbClr val="79838C"/>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xtern 16x9 NL.potx" id="{468936C7-4F7D-4127-8923-F9A0BE91DEA0}" vid="{E59369F7-F822-4054-9F3E-28CB1DD8277C}"/>
    </a:ext>
  </a:extLst>
</a:theme>
</file>

<file path=ppt/theme/theme5.xml><?xml version="1.0" encoding="utf-8"?>
<a:theme xmlns:a="http://schemas.openxmlformats.org/drawingml/2006/main" name="ABN AMRO Investment Solutions">
  <a:themeElements>
    <a:clrScheme name="ABN AMRO Extern">
      <a:dk1>
        <a:srgbClr val="004C4C"/>
      </a:dk1>
      <a:lt1>
        <a:srgbClr val="009286"/>
      </a:lt1>
      <a:dk2>
        <a:srgbClr val="FFFFFF"/>
      </a:dk2>
      <a:lt2>
        <a:srgbClr val="FFFFFF"/>
      </a:lt2>
      <a:accent1>
        <a:srgbClr val="009286"/>
      </a:accent1>
      <a:accent2>
        <a:srgbClr val="54646C"/>
      </a:accent2>
      <a:accent3>
        <a:srgbClr val="00646C"/>
      </a:accent3>
      <a:accent4>
        <a:srgbClr val="94C23C"/>
      </a:accent4>
      <a:accent5>
        <a:srgbClr val="BBBEC3"/>
      </a:accent5>
      <a:accent6>
        <a:srgbClr val="F3C000"/>
      </a:accent6>
      <a:hlink>
        <a:srgbClr val="004C4C"/>
      </a:hlink>
      <a:folHlink>
        <a:srgbClr val="009286"/>
      </a:folHlink>
    </a:clrScheme>
    <a:fontScheme name="ABN AMRO">
      <a:majorFont>
        <a:latin typeface="Arial"/>
        <a:ea typeface=""/>
        <a:cs typeface="Arial"/>
      </a:majorFont>
      <a:minorFont>
        <a:latin typeface="Arial"/>
        <a:ea typeface=""/>
        <a:cs typeface="Arial"/>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rgbClr val="009286">
                <a:alpha val="80000"/>
              </a:srgbClr>
            </a:gs>
            <a:gs pos="80000">
              <a:srgbClr val="009286">
                <a:alpha val="80000"/>
              </a:srgbClr>
            </a:gs>
            <a:gs pos="100000">
              <a:srgbClr val="005E5D">
                <a:alpha val="80000"/>
              </a:srgbClr>
            </a:gs>
          </a:gsLst>
          <a:lin ang="0" scaled="1"/>
        </a:gradFill>
        <a:ln w="9525" cap="flat" cmpd="sng" algn="ctr">
          <a:noFill/>
          <a:prstDash val="solid"/>
          <a:round/>
          <a:headEnd type="none" w="med" len="med"/>
          <a:tailEnd type="none" w="med" len="med"/>
        </a:ln>
        <a:effectLst/>
        <a:extLst/>
      </a:spPr>
      <a:bodyPr vert="horz" wrap="square" lIns="91440" tIns="45720" rIns="91440" bIns="45720" numCol="1" rtlCol="0" anchor="t" anchorCtr="0" compatLnSpc="1">
        <a:prstTxWarp prst="textNoShape">
          <a:avLst/>
        </a:prstTxWarp>
      </a:bodyPr>
      <a:lstStyle>
        <a:defPPr marL="0" marR="0" indent="0" algn="l" defTabSz="1042988" rtl="0" eaLnBrk="1" fontAlgn="base" latinLnBrk="0" hangingPunct="1">
          <a:lnSpc>
            <a:spcPct val="100000"/>
          </a:lnSpc>
          <a:spcBef>
            <a:spcPct val="0"/>
          </a:spcBef>
          <a:spcAft>
            <a:spcPct val="0"/>
          </a:spcAft>
          <a:buClrTx/>
          <a:buSzTx/>
          <a:buFontTx/>
          <a:buNone/>
          <a:tabLst/>
          <a:defRPr kumimoji="0"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0" eaLnBrk="1" fontAlgn="base" latinLnBrk="0" hangingPunct="1">
          <a:lnSpc>
            <a:spcPct val="100000"/>
          </a:lnSpc>
          <a:spcBef>
            <a:spcPct val="0"/>
          </a:spcBef>
          <a:spcAft>
            <a:spcPct val="0"/>
          </a:spcAft>
          <a:buClrTx/>
          <a:buSzTx/>
          <a:buFontTx/>
          <a:buNone/>
          <a:tabLst/>
          <a:defRPr kumimoji="0" lang="nl-NL"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ABN AMRO 1">
        <a:dk1>
          <a:srgbClr val="94C23C"/>
        </a:dk1>
        <a:lt1>
          <a:srgbClr val="BBBEC3"/>
        </a:lt1>
        <a:dk2>
          <a:srgbClr val="009286"/>
        </a:dk2>
        <a:lt2>
          <a:srgbClr val="F3C000"/>
        </a:lt2>
        <a:accent1>
          <a:srgbClr val="006480"/>
        </a:accent1>
        <a:accent2>
          <a:srgbClr val="BBC800"/>
        </a:accent2>
        <a:accent3>
          <a:srgbClr val="AAC7C3"/>
        </a:accent3>
        <a:accent4>
          <a:srgbClr val="9FA2A6"/>
        </a:accent4>
        <a:accent5>
          <a:srgbClr val="AAB8C0"/>
        </a:accent5>
        <a:accent6>
          <a:srgbClr val="A9B500"/>
        </a:accent6>
        <a:hlink>
          <a:srgbClr val="54646C"/>
        </a:hlink>
        <a:folHlink>
          <a:srgbClr val="79838C"/>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xtern 16x9 NL.potx" id="{468936C7-4F7D-4127-8923-F9A0BE91DEA0}" vid="{F6D260EA-3154-4232-B075-6642729C0DEB}"/>
    </a:ext>
  </a:extLst>
</a:theme>
</file>

<file path=ppt/theme/theme6.xml><?xml version="1.0" encoding="utf-8"?>
<a:theme xmlns:a="http://schemas.openxmlformats.org/drawingml/2006/main" name="ABN AMRO Lease">
  <a:themeElements>
    <a:clrScheme name="ABN AMRO Extern">
      <a:dk1>
        <a:srgbClr val="004C4C"/>
      </a:dk1>
      <a:lt1>
        <a:srgbClr val="009286"/>
      </a:lt1>
      <a:dk2>
        <a:srgbClr val="FFFFFF"/>
      </a:dk2>
      <a:lt2>
        <a:srgbClr val="FFFFFF"/>
      </a:lt2>
      <a:accent1>
        <a:srgbClr val="009286"/>
      </a:accent1>
      <a:accent2>
        <a:srgbClr val="54646C"/>
      </a:accent2>
      <a:accent3>
        <a:srgbClr val="00646C"/>
      </a:accent3>
      <a:accent4>
        <a:srgbClr val="94C23C"/>
      </a:accent4>
      <a:accent5>
        <a:srgbClr val="BBBEC3"/>
      </a:accent5>
      <a:accent6>
        <a:srgbClr val="F3C000"/>
      </a:accent6>
      <a:hlink>
        <a:srgbClr val="004C4C"/>
      </a:hlink>
      <a:folHlink>
        <a:srgbClr val="009286"/>
      </a:folHlink>
    </a:clrScheme>
    <a:fontScheme name="ABN AMRO">
      <a:majorFont>
        <a:latin typeface="Arial"/>
        <a:ea typeface=""/>
        <a:cs typeface="Arial"/>
      </a:majorFont>
      <a:minorFont>
        <a:latin typeface="Arial"/>
        <a:ea typeface=""/>
        <a:cs typeface="Arial"/>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rgbClr val="009286">
                <a:alpha val="80000"/>
              </a:srgbClr>
            </a:gs>
            <a:gs pos="80000">
              <a:srgbClr val="009286">
                <a:alpha val="80000"/>
              </a:srgbClr>
            </a:gs>
            <a:gs pos="100000">
              <a:srgbClr val="005E5D">
                <a:alpha val="80000"/>
              </a:srgbClr>
            </a:gs>
          </a:gsLst>
          <a:lin ang="0" scaled="1"/>
        </a:gradFill>
        <a:ln w="9525" cap="flat" cmpd="sng" algn="ctr">
          <a:noFill/>
          <a:prstDash val="solid"/>
          <a:round/>
          <a:headEnd type="none" w="med" len="med"/>
          <a:tailEnd type="none" w="med" len="med"/>
        </a:ln>
        <a:effectLst/>
        <a:extLst/>
      </a:spPr>
      <a:bodyPr vert="horz" wrap="square" lIns="91440" tIns="45720" rIns="91440" bIns="45720" numCol="1" rtlCol="0" anchor="t" anchorCtr="0" compatLnSpc="1">
        <a:prstTxWarp prst="textNoShape">
          <a:avLst/>
        </a:prstTxWarp>
      </a:bodyPr>
      <a:lstStyle>
        <a:defPPr marL="0" marR="0" indent="0" algn="l" defTabSz="1042988" rtl="0" eaLnBrk="1" fontAlgn="base" latinLnBrk="0" hangingPunct="1">
          <a:lnSpc>
            <a:spcPct val="100000"/>
          </a:lnSpc>
          <a:spcBef>
            <a:spcPct val="0"/>
          </a:spcBef>
          <a:spcAft>
            <a:spcPct val="0"/>
          </a:spcAft>
          <a:buClrTx/>
          <a:buSzTx/>
          <a:buFontTx/>
          <a:buNone/>
          <a:tabLst/>
          <a:defRPr kumimoji="0"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0" eaLnBrk="1" fontAlgn="base" latinLnBrk="0" hangingPunct="1">
          <a:lnSpc>
            <a:spcPct val="100000"/>
          </a:lnSpc>
          <a:spcBef>
            <a:spcPct val="0"/>
          </a:spcBef>
          <a:spcAft>
            <a:spcPct val="0"/>
          </a:spcAft>
          <a:buClrTx/>
          <a:buSzTx/>
          <a:buFontTx/>
          <a:buNone/>
          <a:tabLst/>
          <a:defRPr kumimoji="0" lang="nl-NL"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ABN AMRO 1">
        <a:dk1>
          <a:srgbClr val="94C23C"/>
        </a:dk1>
        <a:lt1>
          <a:srgbClr val="BBBEC3"/>
        </a:lt1>
        <a:dk2>
          <a:srgbClr val="009286"/>
        </a:dk2>
        <a:lt2>
          <a:srgbClr val="F3C000"/>
        </a:lt2>
        <a:accent1>
          <a:srgbClr val="006480"/>
        </a:accent1>
        <a:accent2>
          <a:srgbClr val="BBC800"/>
        </a:accent2>
        <a:accent3>
          <a:srgbClr val="AAC7C3"/>
        </a:accent3>
        <a:accent4>
          <a:srgbClr val="9FA2A6"/>
        </a:accent4>
        <a:accent5>
          <a:srgbClr val="AAB8C0"/>
        </a:accent5>
        <a:accent6>
          <a:srgbClr val="A9B500"/>
        </a:accent6>
        <a:hlink>
          <a:srgbClr val="54646C"/>
        </a:hlink>
        <a:folHlink>
          <a:srgbClr val="79838C"/>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xtern 16x9 NL.potx" id="{468936C7-4F7D-4127-8923-F9A0BE91DEA0}" vid="{E0831D45-0C7F-451E-850D-057B17AD8104}"/>
    </a:ext>
  </a:extLst>
</a:theme>
</file>

<file path=ppt/theme/theme7.xml><?xml version="1.0" encoding="utf-8"?>
<a:theme xmlns:a="http://schemas.openxmlformats.org/drawingml/2006/main" name="Kantoor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Kantoor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UI/customUI.xml><?xml version="1.0" encoding="utf-8"?>
<mso:customUI xmlns:mso="http://schemas.microsoft.com/office/2006/01/customui">
  <mso:ribbon>
    <mso:qat/>
    <mso:tabs>
      <mso:tab insertBeforeQ="mso:TabInsert" label="ABN AMRO" id="idABNAMRO">
        <mso:group label="Image" id="idImages">
          <mso:control label="Replace image" size="large" visible="true" idQ="mso:ObjectPictureFill"/>
          <!--<mso:control label="Insert image" size="large" visible="true" idQ="mso:PictureInsertFromFilePowerPoint"/>-->
          <mso:control label="Crop image" size="large" visible="true" idQ="mso:PictureCrop"/>
          <mso:control label="Fit image" size="large" visible="true" idQ="mso:PictureFillCrop"/>
          <!--<mso:control label="Fit image" size="large" visible="true" idQ="mso:PictureFitCrop"/>-->
        </mso:group>
      </mso:tab>
    </mso:tabs>
  </mso:ribbon>
</mso:customUI>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0F29DED4F9CAD4EAD03E1D297E4A720" ma:contentTypeVersion="2" ma:contentTypeDescription="Een nieuw document maken." ma:contentTypeScope="" ma:versionID="99d3c2376c5e9f93db79199569196bc0">
  <xsd:schema xmlns:xsd="http://www.w3.org/2001/XMLSchema" xmlns:xs="http://www.w3.org/2001/XMLSchema" xmlns:p="http://schemas.microsoft.com/office/2006/metadata/properties" xmlns:ns2="aa9e3c74-d58e-44a4-aba8-ccef2ad2d192" targetNamespace="http://schemas.microsoft.com/office/2006/metadata/properties" ma:root="true" ma:fieldsID="33f5e6dfecd58c2abf6f07e78cd30dc0" ns2:_="">
    <xsd:import namespace="aa9e3c74-d58e-44a4-aba8-ccef2ad2d192"/>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9e3c74-d58e-44a4-aba8-ccef2ad2d192" elementFormDefault="qualified">
    <xsd:import namespace="http://schemas.microsoft.com/office/2006/documentManagement/types"/>
    <xsd:import namespace="http://schemas.microsoft.com/office/infopath/2007/PartnerControls"/>
    <xsd:element name="SharedWithUsers" ma:index="8" nillable="true" ma:displayName="Gedeeld met"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30CDC69-D79E-4547-9CD7-081695EC282A}">
  <ds:schemaRefs>
    <ds:schemaRef ds:uri="http://schemas.microsoft.com/office/2006/documentManagement/types"/>
    <ds:schemaRef ds:uri="http://www.w3.org/XML/1998/namespace"/>
    <ds:schemaRef ds:uri="http://purl.org/dc/dcmitype/"/>
    <ds:schemaRef ds:uri="http://purl.org/dc/terms/"/>
    <ds:schemaRef ds:uri="http://schemas.microsoft.com/office/infopath/2007/PartnerControls"/>
    <ds:schemaRef ds:uri="aa9e3c74-d58e-44a4-aba8-ccef2ad2d192"/>
    <ds:schemaRef ds:uri="http://schemas.openxmlformats.org/package/2006/metadata/core-properties"/>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A751178C-F38E-43CB-89B3-6B03602A49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a9e3c74-d58e-44a4-aba8-ccef2ad2d19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4417B9B-7D09-42EF-824E-9DEE491144A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ABN AMRO</Template>
  <TotalTime>0</TotalTime>
  <Words>336</Words>
  <Application>Microsoft Office PowerPoint</Application>
  <PresentationFormat>On-screen Show (16:9)</PresentationFormat>
  <Paragraphs>45</Paragraphs>
  <Slides>4</Slides>
  <Notes>3</Notes>
  <HiddenSlides>0</HiddenSlides>
  <MMClips>0</MMClips>
  <ScaleCrop>false</ScaleCrop>
  <HeadingPairs>
    <vt:vector size="6" baseType="variant">
      <vt:variant>
        <vt:lpstr>Fonts Used</vt:lpstr>
      </vt:variant>
      <vt:variant>
        <vt:i4>4</vt:i4>
      </vt:variant>
      <vt:variant>
        <vt:lpstr>Theme</vt:lpstr>
      </vt:variant>
      <vt:variant>
        <vt:i4>6</vt:i4>
      </vt:variant>
      <vt:variant>
        <vt:lpstr>Slide Titles</vt:lpstr>
      </vt:variant>
      <vt:variant>
        <vt:i4>4</vt:i4>
      </vt:variant>
    </vt:vector>
  </HeadingPairs>
  <TitlesOfParts>
    <vt:vector size="14" baseType="lpstr">
      <vt:lpstr>Arial</vt:lpstr>
      <vt:lpstr>Times New Roman</vt:lpstr>
      <vt:lpstr>Univers LT Std 45 Light</vt:lpstr>
      <vt:lpstr>Wingdings 3</vt:lpstr>
      <vt:lpstr>ABN AMRO</vt:lpstr>
      <vt:lpstr>ABN AMRO Advisors</vt:lpstr>
      <vt:lpstr>ABN AMRO Clearing</vt:lpstr>
      <vt:lpstr>ABN AMRO Commercial Finance</vt:lpstr>
      <vt:lpstr>ABN AMRO Investment Solutions</vt:lpstr>
      <vt:lpstr>ABN AMRO Lease</vt:lpstr>
      <vt:lpstr>PowerPoint Presentation</vt:lpstr>
      <vt:lpstr>PowerPoint Presentation</vt:lpstr>
      <vt:lpstr>Stappenplan B-Able programma</vt:lpstr>
      <vt:lpstr>PowerPoint Presentation</vt:lpstr>
    </vt:vector>
  </TitlesOfParts>
  <LinksUpToDate>false</LinksUpToDate>
  <SharedDoc>false</SharedDoc>
  <HyperlinkBase>rgnbrandidentityservices.com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Update RemCo</dc:title>
  <dc:subject>Template voor PowerPoint</dc:subject>
  <dc:creator>Roel ter Voort</dc:creator>
  <cp:keywords>Bankbreed</cp:keywords>
  <dc:description>versie 1.0</dc:description>
  <cp:lastModifiedBy>Karin Van der Haar</cp:lastModifiedBy>
  <cp:revision>353</cp:revision>
  <cp:lastPrinted>2018-06-21T12:01:52Z</cp:lastPrinted>
  <dcterms:created xsi:type="dcterms:W3CDTF">2018-06-15T07:18:37Z</dcterms:created>
  <dcterms:modified xsi:type="dcterms:W3CDTF">2019-01-28T12:01:53Z</dcterms:modified>
  <cp:category>Huisstijl</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0x01010040F29DED4F9CAD4EAD03E1D297E4A720</vt:lpwstr>
  </property>
</Properties>
</file>